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036"/>
    <a:srgbClr val="41A0A7"/>
    <a:srgbClr val="E45F00"/>
    <a:srgbClr val="BE0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ta Marketta" userId="01c27884-f76b-4a96-81dc-11092a203df7" providerId="ADAL" clId="{0E41C3F8-3B17-4195-8C2C-31DC4E0E57CC}"/>
    <pc:docChg chg="undo redo custSel modSld">
      <pc:chgData name="Virta Marketta" userId="01c27884-f76b-4a96-81dc-11092a203df7" providerId="ADAL" clId="{0E41C3F8-3B17-4195-8C2C-31DC4E0E57CC}" dt="2023-08-08T12:31:14.106" v="122" actId="20577"/>
      <pc:docMkLst>
        <pc:docMk/>
      </pc:docMkLst>
      <pc:sldChg chg="modSp mod">
        <pc:chgData name="Virta Marketta" userId="01c27884-f76b-4a96-81dc-11092a203df7" providerId="ADAL" clId="{0E41C3F8-3B17-4195-8C2C-31DC4E0E57CC}" dt="2023-08-08T12:28:23.720" v="6" actId="20577"/>
        <pc:sldMkLst>
          <pc:docMk/>
          <pc:sldMk cId="4266563898" sldId="256"/>
        </pc:sldMkLst>
        <pc:spChg chg="mod">
          <ac:chgData name="Virta Marketta" userId="01c27884-f76b-4a96-81dc-11092a203df7" providerId="ADAL" clId="{0E41C3F8-3B17-4195-8C2C-31DC4E0E57CC}" dt="2023-08-08T12:28:08.154" v="0" actId="20577"/>
          <ac:spMkLst>
            <pc:docMk/>
            <pc:sldMk cId="4266563898" sldId="256"/>
            <ac:spMk id="10" creationId="{6ECC5E66-4759-48EC-A69B-C37D862BB191}"/>
          </ac:spMkLst>
        </pc:spChg>
        <pc:spChg chg="mod">
          <ac:chgData name="Virta Marketta" userId="01c27884-f76b-4a96-81dc-11092a203df7" providerId="ADAL" clId="{0E41C3F8-3B17-4195-8C2C-31DC4E0E57CC}" dt="2023-08-08T12:28:10.813" v="1" actId="20577"/>
          <ac:spMkLst>
            <pc:docMk/>
            <pc:sldMk cId="4266563898" sldId="256"/>
            <ac:spMk id="11" creationId="{C16159FF-9C18-4A2D-9556-461020B7F15D}"/>
          </ac:spMkLst>
        </pc:spChg>
        <pc:spChg chg="mod">
          <ac:chgData name="Virta Marketta" userId="01c27884-f76b-4a96-81dc-11092a203df7" providerId="ADAL" clId="{0E41C3F8-3B17-4195-8C2C-31DC4E0E57CC}" dt="2023-08-08T12:28:13.060" v="2" actId="20577"/>
          <ac:spMkLst>
            <pc:docMk/>
            <pc:sldMk cId="4266563898" sldId="256"/>
            <ac:spMk id="12" creationId="{266495B8-FEF3-4E54-A521-4454498F1224}"/>
          </ac:spMkLst>
        </pc:spChg>
        <pc:spChg chg="mod">
          <ac:chgData name="Virta Marketta" userId="01c27884-f76b-4a96-81dc-11092a203df7" providerId="ADAL" clId="{0E41C3F8-3B17-4195-8C2C-31DC4E0E57CC}" dt="2023-08-08T12:28:15.965" v="3" actId="20577"/>
          <ac:spMkLst>
            <pc:docMk/>
            <pc:sldMk cId="4266563898" sldId="256"/>
            <ac:spMk id="13" creationId="{4213E1FB-4C90-457D-B3A4-1B8BCF8D2D4E}"/>
          </ac:spMkLst>
        </pc:spChg>
        <pc:spChg chg="mod">
          <ac:chgData name="Virta Marketta" userId="01c27884-f76b-4a96-81dc-11092a203df7" providerId="ADAL" clId="{0E41C3F8-3B17-4195-8C2C-31DC4E0E57CC}" dt="2023-08-08T12:28:18.246" v="4" actId="20577"/>
          <ac:spMkLst>
            <pc:docMk/>
            <pc:sldMk cId="4266563898" sldId="256"/>
            <ac:spMk id="14" creationId="{BE213F75-7466-4F5D-8D44-87CFA2B32E7D}"/>
          </ac:spMkLst>
        </pc:spChg>
        <pc:spChg chg="mod">
          <ac:chgData name="Virta Marketta" userId="01c27884-f76b-4a96-81dc-11092a203df7" providerId="ADAL" clId="{0E41C3F8-3B17-4195-8C2C-31DC4E0E57CC}" dt="2023-08-08T12:28:20.349" v="5" actId="20577"/>
          <ac:spMkLst>
            <pc:docMk/>
            <pc:sldMk cId="4266563898" sldId="256"/>
            <ac:spMk id="15" creationId="{F8B9103F-A48A-40B5-B14B-7E19F80AAD36}"/>
          </ac:spMkLst>
        </pc:spChg>
        <pc:spChg chg="mod">
          <ac:chgData name="Virta Marketta" userId="01c27884-f76b-4a96-81dc-11092a203df7" providerId="ADAL" clId="{0E41C3F8-3B17-4195-8C2C-31DC4E0E57CC}" dt="2023-08-08T12:28:23.720" v="6" actId="20577"/>
          <ac:spMkLst>
            <pc:docMk/>
            <pc:sldMk cId="4266563898" sldId="256"/>
            <ac:spMk id="18" creationId="{8C3EB259-ED84-458D-A0A4-BDE61FF5EDB0}"/>
          </ac:spMkLst>
        </pc:spChg>
      </pc:sldChg>
      <pc:sldChg chg="modSp mod">
        <pc:chgData name="Virta Marketta" userId="01c27884-f76b-4a96-81dc-11092a203df7" providerId="ADAL" clId="{0E41C3F8-3B17-4195-8C2C-31DC4E0E57CC}" dt="2023-08-08T12:31:14.106" v="122" actId="20577"/>
        <pc:sldMkLst>
          <pc:docMk/>
          <pc:sldMk cId="773126465" sldId="257"/>
        </pc:sldMkLst>
        <pc:spChg chg="mod">
          <ac:chgData name="Virta Marketta" userId="01c27884-f76b-4a96-81dc-11092a203df7" providerId="ADAL" clId="{0E41C3F8-3B17-4195-8C2C-31DC4E0E57CC}" dt="2023-08-08T12:28:26.909" v="7" actId="20577"/>
          <ac:spMkLst>
            <pc:docMk/>
            <pc:sldMk cId="773126465" sldId="257"/>
            <ac:spMk id="10" creationId="{6ECC5E66-4759-48EC-A69B-C37D862BB191}"/>
          </ac:spMkLst>
        </pc:spChg>
        <pc:spChg chg="mod">
          <ac:chgData name="Virta Marketta" userId="01c27884-f76b-4a96-81dc-11092a203df7" providerId="ADAL" clId="{0E41C3F8-3B17-4195-8C2C-31DC4E0E57CC}" dt="2023-08-08T12:29:59.796" v="50" actId="20577"/>
          <ac:spMkLst>
            <pc:docMk/>
            <pc:sldMk cId="773126465" sldId="257"/>
            <ac:spMk id="11" creationId="{C16159FF-9C18-4A2D-9556-461020B7F15D}"/>
          </ac:spMkLst>
        </pc:spChg>
        <pc:spChg chg="mod">
          <ac:chgData name="Virta Marketta" userId="01c27884-f76b-4a96-81dc-11092a203df7" providerId="ADAL" clId="{0E41C3F8-3B17-4195-8C2C-31DC4E0E57CC}" dt="2023-08-08T12:31:14.106" v="122" actId="20577"/>
          <ac:spMkLst>
            <pc:docMk/>
            <pc:sldMk cId="773126465" sldId="257"/>
            <ac:spMk id="12" creationId="{266495B8-FEF3-4E54-A521-4454498F1224}"/>
          </ac:spMkLst>
        </pc:spChg>
        <pc:spChg chg="mod">
          <ac:chgData name="Virta Marketta" userId="01c27884-f76b-4a96-81dc-11092a203df7" providerId="ADAL" clId="{0E41C3F8-3B17-4195-8C2C-31DC4E0E57CC}" dt="2023-08-08T12:30:07.586" v="54" actId="20577"/>
          <ac:spMkLst>
            <pc:docMk/>
            <pc:sldMk cId="773126465" sldId="257"/>
            <ac:spMk id="18" creationId="{8C3EB259-ED84-458D-A0A4-BDE61FF5EDB0}"/>
          </ac:spMkLst>
        </pc:spChg>
      </pc:sldChg>
    </pc:docChg>
  </pc:docChgLst>
  <pc:docChgLst>
    <pc:chgData name="Virta Marketta" userId="01c27884-f76b-4a96-81dc-11092a203df7" providerId="ADAL" clId="{454E4B6E-8B44-4481-A4B0-17631B3C6A14}"/>
    <pc:docChg chg="undo custSel modSld">
      <pc:chgData name="Virta Marketta" userId="01c27884-f76b-4a96-81dc-11092a203df7" providerId="ADAL" clId="{454E4B6E-8B44-4481-A4B0-17631B3C6A14}" dt="2020-02-25T07:46:11.445" v="562" actId="20577"/>
      <pc:docMkLst>
        <pc:docMk/>
      </pc:docMkLst>
      <pc:sldChg chg="modSp">
        <pc:chgData name="Virta Marketta" userId="01c27884-f76b-4a96-81dc-11092a203df7" providerId="ADAL" clId="{454E4B6E-8B44-4481-A4B0-17631B3C6A14}" dt="2020-02-25T07:44:28.168" v="505" actId="403"/>
        <pc:sldMkLst>
          <pc:docMk/>
          <pc:sldMk cId="4266563898" sldId="256"/>
        </pc:sldMkLst>
        <pc:spChg chg="mod">
          <ac:chgData name="Virta Marketta" userId="01c27884-f76b-4a96-81dc-11092a203df7" providerId="ADAL" clId="{454E4B6E-8B44-4481-A4B0-17631B3C6A14}" dt="2020-02-25T07:43:50.258" v="502" actId="1076"/>
          <ac:spMkLst>
            <pc:docMk/>
            <pc:sldMk cId="4266563898" sldId="256"/>
            <ac:spMk id="10" creationId="{6ECC5E66-4759-48EC-A69B-C37D862BB191}"/>
          </ac:spMkLst>
        </pc:spChg>
        <pc:spChg chg="mod">
          <ac:chgData name="Virta Marketta" userId="01c27884-f76b-4a96-81dc-11092a203df7" providerId="ADAL" clId="{454E4B6E-8B44-4481-A4B0-17631B3C6A14}" dt="2020-02-25T07:43:56.317" v="503" actId="403"/>
          <ac:spMkLst>
            <pc:docMk/>
            <pc:sldMk cId="4266563898" sldId="256"/>
            <ac:spMk id="11" creationId="{C16159FF-9C18-4A2D-9556-461020B7F15D}"/>
          </ac:spMkLst>
        </pc:spChg>
        <pc:spChg chg="mod">
          <ac:chgData name="Virta Marketta" userId="01c27884-f76b-4a96-81dc-11092a203df7" providerId="ADAL" clId="{454E4B6E-8B44-4481-A4B0-17631B3C6A14}" dt="2020-02-25T07:44:28.168" v="505" actId="403"/>
          <ac:spMkLst>
            <pc:docMk/>
            <pc:sldMk cId="4266563898" sldId="256"/>
            <ac:spMk id="12" creationId="{266495B8-FEF3-4E54-A521-4454498F1224}"/>
          </ac:spMkLst>
        </pc:spChg>
        <pc:spChg chg="mod">
          <ac:chgData name="Virta Marketta" userId="01c27884-f76b-4a96-81dc-11092a203df7" providerId="ADAL" clId="{454E4B6E-8B44-4481-A4B0-17631B3C6A14}" dt="2020-02-25T07:43:34.158" v="499" actId="403"/>
          <ac:spMkLst>
            <pc:docMk/>
            <pc:sldMk cId="4266563898" sldId="256"/>
            <ac:spMk id="13" creationId="{4213E1FB-4C90-457D-B3A4-1B8BCF8D2D4E}"/>
          </ac:spMkLst>
        </pc:spChg>
        <pc:spChg chg="mod">
          <ac:chgData name="Virta Marketta" userId="01c27884-f76b-4a96-81dc-11092a203df7" providerId="ADAL" clId="{454E4B6E-8B44-4481-A4B0-17631B3C6A14}" dt="2020-02-25T07:43:25.614" v="497" actId="1076"/>
          <ac:spMkLst>
            <pc:docMk/>
            <pc:sldMk cId="4266563898" sldId="256"/>
            <ac:spMk id="14" creationId="{BE213F75-7466-4F5D-8D44-87CFA2B32E7D}"/>
          </ac:spMkLst>
        </pc:spChg>
        <pc:spChg chg="mod">
          <ac:chgData name="Virta Marketta" userId="01c27884-f76b-4a96-81dc-11092a203df7" providerId="ADAL" clId="{454E4B6E-8B44-4481-A4B0-17631B3C6A14}" dt="2020-02-25T07:43:29.972" v="498" actId="1076"/>
          <ac:spMkLst>
            <pc:docMk/>
            <pc:sldMk cId="4266563898" sldId="256"/>
            <ac:spMk id="15" creationId="{F8B9103F-A48A-40B5-B14B-7E19F80AAD36}"/>
          </ac:spMkLst>
        </pc:spChg>
      </pc:sldChg>
      <pc:sldChg chg="delSp modSp">
        <pc:chgData name="Virta Marketta" userId="01c27884-f76b-4a96-81dc-11092a203df7" providerId="ADAL" clId="{454E4B6E-8B44-4481-A4B0-17631B3C6A14}" dt="2020-02-25T07:46:11.445" v="562" actId="20577"/>
        <pc:sldMkLst>
          <pc:docMk/>
          <pc:sldMk cId="773126465" sldId="257"/>
        </pc:sldMkLst>
        <pc:spChg chg="mod">
          <ac:chgData name="Virta Marketta" userId="01c27884-f76b-4a96-81dc-11092a203df7" providerId="ADAL" clId="{454E4B6E-8B44-4481-A4B0-17631B3C6A14}" dt="2020-02-25T07:44:41.050" v="506" actId="14100"/>
          <ac:spMkLst>
            <pc:docMk/>
            <pc:sldMk cId="773126465" sldId="257"/>
            <ac:spMk id="5" creationId="{C732026D-396F-430F-98E7-5C50BF2B1B62}"/>
          </ac:spMkLst>
        </pc:spChg>
        <pc:spChg chg="mod">
          <ac:chgData name="Virta Marketta" userId="01c27884-f76b-4a96-81dc-11092a203df7" providerId="ADAL" clId="{454E4B6E-8B44-4481-A4B0-17631B3C6A14}" dt="2020-02-25T07:31:40.875" v="173" actId="14100"/>
          <ac:spMkLst>
            <pc:docMk/>
            <pc:sldMk cId="773126465" sldId="257"/>
            <ac:spMk id="6" creationId="{F04EFD91-BBFA-4F3E-A502-1CB2617E3955}"/>
          </ac:spMkLst>
        </pc:spChg>
        <pc:spChg chg="del">
          <ac:chgData name="Virta Marketta" userId="01c27884-f76b-4a96-81dc-11092a203df7" providerId="ADAL" clId="{454E4B6E-8B44-4481-A4B0-17631B3C6A14}" dt="2020-02-25T07:21:34.774" v="109" actId="478"/>
          <ac:spMkLst>
            <pc:docMk/>
            <pc:sldMk cId="773126465" sldId="257"/>
            <ac:spMk id="7" creationId="{ED8496DE-D578-4840-83EF-067359336AA7}"/>
          </ac:spMkLst>
        </pc:spChg>
        <pc:spChg chg="mod">
          <ac:chgData name="Virta Marketta" userId="01c27884-f76b-4a96-81dc-11092a203df7" providerId="ADAL" clId="{454E4B6E-8B44-4481-A4B0-17631B3C6A14}" dt="2020-02-25T07:26:18.114" v="113" actId="1076"/>
          <ac:spMkLst>
            <pc:docMk/>
            <pc:sldMk cId="773126465" sldId="257"/>
            <ac:spMk id="9" creationId="{3C44410E-DCA9-401B-B4DB-26195E4C4EC6}"/>
          </ac:spMkLst>
        </pc:spChg>
        <pc:spChg chg="mod">
          <ac:chgData name="Virta Marketta" userId="01c27884-f76b-4a96-81dc-11092a203df7" providerId="ADAL" clId="{454E4B6E-8B44-4481-A4B0-17631B3C6A14}" dt="2020-02-25T07:46:11.445" v="562" actId="20577"/>
          <ac:spMkLst>
            <pc:docMk/>
            <pc:sldMk cId="773126465" sldId="257"/>
            <ac:spMk id="11" creationId="{C16159FF-9C18-4A2D-9556-461020B7F15D}"/>
          </ac:spMkLst>
        </pc:spChg>
        <pc:spChg chg="mod">
          <ac:chgData name="Virta Marketta" userId="01c27884-f76b-4a96-81dc-11092a203df7" providerId="ADAL" clId="{454E4B6E-8B44-4481-A4B0-17631B3C6A14}" dt="2020-02-25T07:31:35.288" v="171"/>
          <ac:spMkLst>
            <pc:docMk/>
            <pc:sldMk cId="773126465" sldId="257"/>
            <ac:spMk id="12" creationId="{266495B8-FEF3-4E54-A521-4454498F1224}"/>
          </ac:spMkLst>
        </pc:spChg>
        <pc:spChg chg="del">
          <ac:chgData name="Virta Marketta" userId="01c27884-f76b-4a96-81dc-11092a203df7" providerId="ADAL" clId="{454E4B6E-8B44-4481-A4B0-17631B3C6A14}" dt="2020-02-25T07:21:37.401" v="110" actId="478"/>
          <ac:spMkLst>
            <pc:docMk/>
            <pc:sldMk cId="773126465" sldId="257"/>
            <ac:spMk id="13" creationId="{4213E1FB-4C90-457D-B3A4-1B8BCF8D2D4E}"/>
          </ac:spMkLst>
        </pc:spChg>
        <pc:spChg chg="mod">
          <ac:chgData name="Virta Marketta" userId="01c27884-f76b-4a96-81dc-11092a203df7" providerId="ADAL" clId="{454E4B6E-8B44-4481-A4B0-17631B3C6A14}" dt="2020-02-25T07:26:18.114" v="113" actId="1076"/>
          <ac:spMkLst>
            <pc:docMk/>
            <pc:sldMk cId="773126465" sldId="257"/>
            <ac:spMk id="15" creationId="{F8B9103F-A48A-40B5-B14B-7E19F80AAD36}"/>
          </ac:spMkLst>
        </pc:spChg>
      </pc:sldChg>
    </pc:docChg>
  </pc:docChgLst>
  <pc:docChgLst>
    <pc:chgData name="Virta Marketta" userId="S::marketta.virta@turkuamk.fi::01c27884-f76b-4a96-81dc-11092a203df7" providerId="AD" clId="Web-{DC51F085-2011-4540-BD04-20FBDD8F918A}"/>
    <pc:docChg chg="modSld">
      <pc:chgData name="Virta Marketta" userId="S::marketta.virta@turkuamk.fi::01c27884-f76b-4a96-81dc-11092a203df7" providerId="AD" clId="Web-{DC51F085-2011-4540-BD04-20FBDD8F918A}" dt="2022-03-09T10:52:12.354" v="285" actId="1076"/>
      <pc:docMkLst>
        <pc:docMk/>
      </pc:docMkLst>
      <pc:sldChg chg="modSp">
        <pc:chgData name="Virta Marketta" userId="S::marketta.virta@turkuamk.fi::01c27884-f76b-4a96-81dc-11092a203df7" providerId="AD" clId="Web-{DC51F085-2011-4540-BD04-20FBDD8F918A}" dt="2022-03-09T10:52:12.354" v="285" actId="1076"/>
        <pc:sldMkLst>
          <pc:docMk/>
          <pc:sldMk cId="4266563898" sldId="256"/>
        </pc:sldMkLst>
        <pc:spChg chg="mod">
          <ac:chgData name="Virta Marketta" userId="S::marketta.virta@turkuamk.fi::01c27884-f76b-4a96-81dc-11092a203df7" providerId="AD" clId="Web-{DC51F085-2011-4540-BD04-20FBDD8F918A}" dt="2022-03-09T10:47:26.815" v="109" actId="20577"/>
          <ac:spMkLst>
            <pc:docMk/>
            <pc:sldMk cId="4266563898" sldId="256"/>
            <ac:spMk id="11" creationId="{C16159FF-9C18-4A2D-9556-461020B7F15D}"/>
          </ac:spMkLst>
        </pc:spChg>
        <pc:spChg chg="mod">
          <ac:chgData name="Virta Marketta" userId="S::marketta.virta@turkuamk.fi::01c27884-f76b-4a96-81dc-11092a203df7" providerId="AD" clId="Web-{DC51F085-2011-4540-BD04-20FBDD8F918A}" dt="2022-03-09T10:52:12.354" v="285" actId="1076"/>
          <ac:spMkLst>
            <pc:docMk/>
            <pc:sldMk cId="4266563898" sldId="256"/>
            <ac:spMk id="12" creationId="{266495B8-FEF3-4E54-A521-4454498F1224}"/>
          </ac:spMkLst>
        </pc:spChg>
        <pc:spChg chg="mod">
          <ac:chgData name="Virta Marketta" userId="S::marketta.virta@turkuamk.fi::01c27884-f76b-4a96-81dc-11092a203df7" providerId="AD" clId="Web-{DC51F085-2011-4540-BD04-20FBDD8F918A}" dt="2022-03-09T10:48:57.224" v="123" actId="20577"/>
          <ac:spMkLst>
            <pc:docMk/>
            <pc:sldMk cId="4266563898" sldId="256"/>
            <ac:spMk id="13" creationId="{4213E1FB-4C90-457D-B3A4-1B8BCF8D2D4E}"/>
          </ac:spMkLst>
        </pc:spChg>
        <pc:spChg chg="mod">
          <ac:chgData name="Virta Marketta" userId="S::marketta.virta@turkuamk.fi::01c27884-f76b-4a96-81dc-11092a203df7" providerId="AD" clId="Web-{DC51F085-2011-4540-BD04-20FBDD8F918A}" dt="2022-03-09T10:49:40.600" v="166" actId="20577"/>
          <ac:spMkLst>
            <pc:docMk/>
            <pc:sldMk cId="4266563898" sldId="256"/>
            <ac:spMk id="14" creationId="{BE213F75-7466-4F5D-8D44-87CFA2B32E7D}"/>
          </ac:spMkLst>
        </pc:spChg>
        <pc:spChg chg="mod">
          <ac:chgData name="Virta Marketta" userId="S::marketta.virta@turkuamk.fi::01c27884-f76b-4a96-81dc-11092a203df7" providerId="AD" clId="Web-{DC51F085-2011-4540-BD04-20FBDD8F918A}" dt="2022-03-09T10:49:51.303" v="185" actId="20577"/>
          <ac:spMkLst>
            <pc:docMk/>
            <pc:sldMk cId="4266563898" sldId="256"/>
            <ac:spMk id="15" creationId="{F8B9103F-A48A-40B5-B14B-7E19F80AAD36}"/>
          </ac:spMkLst>
        </pc:spChg>
        <pc:spChg chg="mod">
          <ac:chgData name="Virta Marketta" userId="S::marketta.virta@turkuamk.fi::01c27884-f76b-4a96-81dc-11092a203df7" providerId="AD" clId="Web-{DC51F085-2011-4540-BD04-20FBDD8F918A}" dt="2022-03-09T10:41:11.071" v="7" actId="1076"/>
          <ac:spMkLst>
            <pc:docMk/>
            <pc:sldMk cId="4266563898" sldId="256"/>
            <ac:spMk id="18" creationId="{8C3EB259-ED84-458D-A0A4-BDE61FF5EDB0}"/>
          </ac:spMkLst>
        </pc:spChg>
      </pc:sldChg>
      <pc:sldChg chg="modSp">
        <pc:chgData name="Virta Marketta" userId="S::marketta.virta@turkuamk.fi::01c27884-f76b-4a96-81dc-11092a203df7" providerId="AD" clId="Web-{DC51F085-2011-4540-BD04-20FBDD8F918A}" dt="2022-03-09T10:51:16.915" v="237" actId="20577"/>
        <pc:sldMkLst>
          <pc:docMk/>
          <pc:sldMk cId="773126465" sldId="257"/>
        </pc:sldMkLst>
        <pc:spChg chg="mod">
          <ac:chgData name="Virta Marketta" userId="S::marketta.virta@turkuamk.fi::01c27884-f76b-4a96-81dc-11092a203df7" providerId="AD" clId="Web-{DC51F085-2011-4540-BD04-20FBDD8F918A}" dt="2022-03-09T10:50:23.710" v="225" actId="20577"/>
          <ac:spMkLst>
            <pc:docMk/>
            <pc:sldMk cId="773126465" sldId="257"/>
            <ac:spMk id="10" creationId="{6ECC5E66-4759-48EC-A69B-C37D862BB191}"/>
          </ac:spMkLst>
        </pc:spChg>
        <pc:spChg chg="mod">
          <ac:chgData name="Virta Marketta" userId="S::marketta.virta@turkuamk.fi::01c27884-f76b-4a96-81dc-11092a203df7" providerId="AD" clId="Web-{DC51F085-2011-4540-BD04-20FBDD8F918A}" dt="2022-03-09T10:50:41.601" v="229" actId="20577"/>
          <ac:spMkLst>
            <pc:docMk/>
            <pc:sldMk cId="773126465" sldId="257"/>
            <ac:spMk id="11" creationId="{C16159FF-9C18-4A2D-9556-461020B7F15D}"/>
          </ac:spMkLst>
        </pc:spChg>
        <pc:spChg chg="mod">
          <ac:chgData name="Virta Marketta" userId="S::marketta.virta@turkuamk.fi::01c27884-f76b-4a96-81dc-11092a203df7" providerId="AD" clId="Web-{DC51F085-2011-4540-BD04-20FBDD8F918A}" dt="2022-03-09T10:51:16.915" v="237" actId="20577"/>
          <ac:spMkLst>
            <pc:docMk/>
            <pc:sldMk cId="773126465" sldId="257"/>
            <ac:spMk id="15" creationId="{F8B9103F-A48A-40B5-B14B-7E19F80AAD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F133A4-B31D-480F-BD4F-8475F40F0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D8A154E-B4B4-4985-84BA-16BE9FD9A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FD57EC-B4EC-4966-866B-696983C6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E457F1-9540-4F2E-A988-9DD90BF3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26CB52-4BAE-4A92-9A11-63A0C59B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267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61627D-8035-4D4B-98AC-D8A943EF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E45BAC1-937C-4210-B42E-12156CF30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90A769-4FC9-4609-AAA5-D5AEA30A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75E8EF-EA4D-4A82-A9F3-D149D054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C87F87-8EF2-4AA6-AC87-5528E7EC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2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C3490A6-85DC-4A43-9CF5-AF20FFD25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A90978E-148D-4E76-906E-2C0736960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32D006-BAF3-4F79-A829-3E03DA4E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D93A07-A67E-4393-883B-BDA3A774E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056A5A-49CA-4714-BFB0-77A081FC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955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D6030A-6DFD-4521-8193-5934BE8C9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100565-8558-4F9F-AFDA-90526ADB5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9878B1-C144-4C04-9E66-657B9B31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25BFD2-FEF7-4F06-B4EC-08A8C2C8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CA733C-5B1A-48C5-9707-02970424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093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676AC4-C123-4271-BECE-022CB6DCD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D8E6321-0A40-432D-9CC3-2B191B71E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C97F3-0B71-4A1D-810F-04F784B5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0FDCCB-2CDB-43B1-996F-F5DBCB9A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CE7602-456D-439B-A829-D602DCEE0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763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4DE39B-A86A-4615-AAB9-89B87CDB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F0E894-B77F-4DBB-87AE-8C1210590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F6B1709-82A6-47A1-9435-DD7D4AF12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B43104C-7C93-4E4F-A2BA-1DD59825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B7900CC-7C73-46AB-BE94-6F92240B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957419-DD28-421B-947B-3A7B296C1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428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91A6A7-AB23-48C8-BF37-626BA59F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CF0885-20B4-463A-89F9-83FACCC15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4DA5A8B-97D9-4A33-84F0-2AE6E478F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E95EA48-C341-4C2C-821D-89A8C7900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83CFBFE-062F-40D4-805D-CCC921E93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1300F3-9283-4121-8E13-E60D7BE2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5CB1085-9910-4F60-A175-F6CB253B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1D472A2-51CC-4C4B-B3DA-CA9D81CC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33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207D-AB27-4BE2-90B5-32E5748C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EC0A0CD-39C5-44B8-94E8-5DE69FFB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65863EF-4F6E-4D96-8D0D-8EBBCC699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E40C672-26EE-40BD-8BE9-D9824615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873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6A2EAD-188D-4034-96B5-FE72DB01C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AAEB8C-93A1-4E22-86F3-02E1D2A7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FEE4C4C-D444-4A47-886D-A3C8F663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35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80CBEB-38D0-42D2-8781-662AF86A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67ACCF-8BCF-4F19-B5DC-FC9797CE6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5C8D0A2-4371-4FC9-9486-1C8F3B945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DEF9A03-4340-4FF6-BBAE-AAC5EA3F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E400AC7-9756-477E-B241-FE9A8D58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5181454-B41A-4971-81DB-E889F491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50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6A93A0-846D-419A-8A11-EDCEB7B6E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ED7FD1E-C8B9-4872-A449-B60BFFCF23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63CCE5F-D4D9-467C-BDA9-9D0012ED3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C8DE82-D93F-4411-8B4A-C7E0B7ED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CDB7243-A061-4073-8A81-702511C98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9CD952E-9E72-4869-AF74-2F9417DE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326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ACE5488-BA3A-4452-B196-73C9199D9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24A29B-A80C-46F8-B3A0-B18029E35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1C6706-BD12-4043-B3BB-7011B44B4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A37D7-188B-4FA6-BD6B-26DB4584CAAF}" type="datetimeFigureOut">
              <a:rPr lang="fi-FI" smtClean="0"/>
              <a:t>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C538C6-8513-41CB-9A2D-D5A41D788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4C6F89-92CA-415D-8721-1275B70E5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CC854-3DBB-4EB5-A1F3-A110EDE95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96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uokaaviosymboli: Vaihtoehtoinen käsittely 3">
            <a:extLst>
              <a:ext uri="{FF2B5EF4-FFF2-40B4-BE49-F238E27FC236}">
                <a16:creationId xmlns:a16="http://schemas.microsoft.com/office/drawing/2014/main" id="{33DF931B-C570-4611-B6ED-BD5FE87D15D2}"/>
              </a:ext>
            </a:extLst>
          </p:cNvPr>
          <p:cNvSpPr/>
          <p:nvPr/>
        </p:nvSpPr>
        <p:spPr>
          <a:xfrm>
            <a:off x="109575" y="945287"/>
            <a:ext cx="3923294" cy="2844250"/>
          </a:xfrm>
          <a:prstGeom prst="flowChartAlternateProcess">
            <a:avLst/>
          </a:prstGeom>
          <a:solidFill>
            <a:srgbClr val="41A0A7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C732026D-396F-430F-98E7-5C50BF2B1B62}"/>
              </a:ext>
            </a:extLst>
          </p:cNvPr>
          <p:cNvSpPr/>
          <p:nvPr/>
        </p:nvSpPr>
        <p:spPr>
          <a:xfrm>
            <a:off x="4118670" y="945287"/>
            <a:ext cx="3923294" cy="2844250"/>
          </a:xfrm>
          <a:prstGeom prst="roundRect">
            <a:avLst/>
          </a:prstGeom>
          <a:solidFill>
            <a:srgbClr val="BE0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F04EFD91-BBFA-4F3E-A502-1CB2617E3955}"/>
              </a:ext>
            </a:extLst>
          </p:cNvPr>
          <p:cNvSpPr/>
          <p:nvPr/>
        </p:nvSpPr>
        <p:spPr>
          <a:xfrm>
            <a:off x="8127688" y="945287"/>
            <a:ext cx="3923294" cy="2838684"/>
          </a:xfrm>
          <a:prstGeom prst="roundRect">
            <a:avLst/>
          </a:prstGeom>
          <a:solidFill>
            <a:srgbClr val="A2C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ED8496DE-D578-4840-83EF-067359336AA7}"/>
              </a:ext>
            </a:extLst>
          </p:cNvPr>
          <p:cNvSpPr/>
          <p:nvPr/>
        </p:nvSpPr>
        <p:spPr>
          <a:xfrm>
            <a:off x="109651" y="3922776"/>
            <a:ext cx="3923294" cy="2844250"/>
          </a:xfrm>
          <a:prstGeom prst="roundRect">
            <a:avLst/>
          </a:prstGeom>
          <a:solidFill>
            <a:srgbClr val="BE0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CC916884-0546-4E37-AA64-05C5B2475817}"/>
              </a:ext>
            </a:extLst>
          </p:cNvPr>
          <p:cNvSpPr/>
          <p:nvPr/>
        </p:nvSpPr>
        <p:spPr>
          <a:xfrm>
            <a:off x="4118670" y="3895344"/>
            <a:ext cx="3923294" cy="2844250"/>
          </a:xfrm>
          <a:prstGeom prst="roundRect">
            <a:avLst/>
          </a:prstGeom>
          <a:solidFill>
            <a:srgbClr val="A2C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3C44410E-DCA9-401B-B4DB-26195E4C4EC6}"/>
              </a:ext>
            </a:extLst>
          </p:cNvPr>
          <p:cNvSpPr/>
          <p:nvPr/>
        </p:nvSpPr>
        <p:spPr>
          <a:xfrm>
            <a:off x="8127689" y="3900910"/>
            <a:ext cx="3923293" cy="2838684"/>
          </a:xfrm>
          <a:prstGeom prst="roundRect">
            <a:avLst/>
          </a:prstGeom>
          <a:solidFill>
            <a:srgbClr val="41A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6ECC5E66-4759-48EC-A69B-C37D862BB191}"/>
              </a:ext>
            </a:extLst>
          </p:cNvPr>
          <p:cNvSpPr txBox="1"/>
          <p:nvPr/>
        </p:nvSpPr>
        <p:spPr>
          <a:xfrm>
            <a:off x="244628" y="1014240"/>
            <a:ext cx="361639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Miksi? </a:t>
            </a:r>
            <a:b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fi-FI" sz="1050" dirty="0">
                <a:solidFill>
                  <a:schemeClr val="bg1"/>
                </a:solidFill>
              </a:rPr>
              <a:t>(Mitä hyötyä organisaatiolle, mitä muutoksia tavoitellaan…)</a:t>
            </a:r>
          </a:p>
          <a:p>
            <a:endParaRPr lang="fi-FI" sz="1050" dirty="0">
              <a:solidFill>
                <a:schemeClr val="bg1"/>
              </a:solidFill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C16159FF-9C18-4A2D-9556-461020B7F15D}"/>
              </a:ext>
            </a:extLst>
          </p:cNvPr>
          <p:cNvSpPr txBox="1"/>
          <p:nvPr/>
        </p:nvSpPr>
        <p:spPr>
          <a:xfrm>
            <a:off x="4288028" y="1014240"/>
            <a:ext cx="3459818" cy="8540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Kenelle ja missä?</a:t>
            </a:r>
          </a:p>
          <a:p>
            <a:pPr algn="ctr"/>
            <a:r>
              <a:rPr lang="fi-FI" sz="1050" dirty="0">
                <a:solidFill>
                  <a:schemeClr val="bg1"/>
                </a:solidFill>
              </a:rPr>
              <a:t>(Keitä pitää tavoitella, jotta tavoitteet toteutuvat, keitä olemassa olevilla kanavilla on tavoitettu…)</a:t>
            </a:r>
          </a:p>
          <a:p>
            <a:endParaRPr lang="fi-FI" sz="1050" dirty="0">
              <a:solidFill>
                <a:schemeClr val="bg1"/>
              </a:solidFill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66495B8-FEF3-4E54-A521-4454498F1224}"/>
              </a:ext>
            </a:extLst>
          </p:cNvPr>
          <p:cNvSpPr txBox="1"/>
          <p:nvPr/>
        </p:nvSpPr>
        <p:spPr>
          <a:xfrm>
            <a:off x="8127688" y="948313"/>
            <a:ext cx="3923294" cy="6848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Mitä?</a:t>
            </a:r>
          </a:p>
          <a:p>
            <a:pPr algn="ctr"/>
            <a:r>
              <a:rPr lang="fi-FI" sz="1050" dirty="0">
                <a:solidFill>
                  <a:schemeClr val="bg1"/>
                </a:solidFill>
              </a:rPr>
              <a:t>(Mitä sisältöä jaetaan, jotta on hyötyä seuraajille…)</a:t>
            </a:r>
          </a:p>
          <a:p>
            <a:endParaRPr lang="fi-FI" sz="1000" dirty="0">
              <a:solidFill>
                <a:schemeClr val="bg1"/>
              </a:solidFill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4213E1FB-4C90-457D-B3A4-1B8BCF8D2D4E}"/>
              </a:ext>
            </a:extLst>
          </p:cNvPr>
          <p:cNvSpPr txBox="1"/>
          <p:nvPr/>
        </p:nvSpPr>
        <p:spPr>
          <a:xfrm>
            <a:off x="333753" y="4059337"/>
            <a:ext cx="343814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Koska?</a:t>
            </a: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BE213F75-7466-4F5D-8D44-87CFA2B32E7D}"/>
              </a:ext>
            </a:extLst>
          </p:cNvPr>
          <p:cNvSpPr txBox="1"/>
          <p:nvPr/>
        </p:nvSpPr>
        <p:spPr>
          <a:xfrm>
            <a:off x="4224813" y="4040196"/>
            <a:ext cx="3586248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Kuka?</a:t>
            </a:r>
          </a:p>
          <a:p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F8B9103F-A48A-40B5-B14B-7E19F80AAD36}"/>
              </a:ext>
            </a:extLst>
          </p:cNvPr>
          <p:cNvSpPr txBox="1"/>
          <p:nvPr/>
        </p:nvSpPr>
        <p:spPr>
          <a:xfrm>
            <a:off x="8296211" y="3959906"/>
            <a:ext cx="358624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Seuranta?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8C3EB259-ED84-458D-A0A4-BDE61FF5EDB0}"/>
              </a:ext>
            </a:extLst>
          </p:cNvPr>
          <p:cNvSpPr txBox="1"/>
          <p:nvPr/>
        </p:nvSpPr>
        <p:spPr>
          <a:xfrm>
            <a:off x="2441135" y="170538"/>
            <a:ext cx="727836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 dirty="0">
                <a:latin typeface="Franklin Gothic Medium"/>
              </a:rPr>
              <a:t>Somestrategia</a:t>
            </a:r>
          </a:p>
        </p:txBody>
      </p:sp>
    </p:spTree>
    <p:extLst>
      <p:ext uri="{BB962C8B-B14F-4D97-AF65-F5344CB8AC3E}">
        <p14:creationId xmlns:p14="http://schemas.microsoft.com/office/powerpoint/2010/main" val="426656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uokaaviosymboli: Vaihtoehtoinen käsittely 3">
            <a:extLst>
              <a:ext uri="{FF2B5EF4-FFF2-40B4-BE49-F238E27FC236}">
                <a16:creationId xmlns:a16="http://schemas.microsoft.com/office/drawing/2014/main" id="{33DF931B-C570-4611-B6ED-BD5FE87D15D2}"/>
              </a:ext>
            </a:extLst>
          </p:cNvPr>
          <p:cNvSpPr/>
          <p:nvPr/>
        </p:nvSpPr>
        <p:spPr>
          <a:xfrm>
            <a:off x="109575" y="945287"/>
            <a:ext cx="3923294" cy="2083663"/>
          </a:xfrm>
          <a:prstGeom prst="flowChartAlternateProcess">
            <a:avLst/>
          </a:prstGeom>
          <a:solidFill>
            <a:srgbClr val="41A0A7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C732026D-396F-430F-98E7-5C50BF2B1B62}"/>
              </a:ext>
            </a:extLst>
          </p:cNvPr>
          <p:cNvSpPr/>
          <p:nvPr/>
        </p:nvSpPr>
        <p:spPr>
          <a:xfrm>
            <a:off x="4118670" y="945287"/>
            <a:ext cx="3923294" cy="3521938"/>
          </a:xfrm>
          <a:prstGeom prst="roundRect">
            <a:avLst/>
          </a:prstGeom>
          <a:solidFill>
            <a:srgbClr val="BE0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F04EFD91-BBFA-4F3E-A502-1CB2617E3955}"/>
              </a:ext>
            </a:extLst>
          </p:cNvPr>
          <p:cNvSpPr/>
          <p:nvPr/>
        </p:nvSpPr>
        <p:spPr>
          <a:xfrm>
            <a:off x="8127688" y="945286"/>
            <a:ext cx="3923294" cy="5569813"/>
          </a:xfrm>
          <a:prstGeom prst="roundRect">
            <a:avLst/>
          </a:prstGeom>
          <a:solidFill>
            <a:srgbClr val="A2C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3C44410E-DCA9-401B-B4DB-26195E4C4EC6}"/>
              </a:ext>
            </a:extLst>
          </p:cNvPr>
          <p:cNvSpPr/>
          <p:nvPr/>
        </p:nvSpPr>
        <p:spPr>
          <a:xfrm>
            <a:off x="109575" y="3298750"/>
            <a:ext cx="3923293" cy="2838684"/>
          </a:xfrm>
          <a:prstGeom prst="roundRect">
            <a:avLst/>
          </a:prstGeom>
          <a:solidFill>
            <a:srgbClr val="41A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6ECC5E66-4759-48EC-A69B-C37D862BB191}"/>
              </a:ext>
            </a:extLst>
          </p:cNvPr>
          <p:cNvSpPr txBox="1"/>
          <p:nvPr/>
        </p:nvSpPr>
        <p:spPr>
          <a:xfrm>
            <a:off x="333753" y="1014240"/>
            <a:ext cx="3395329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Somekanavat</a:t>
            </a:r>
            <a:b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endParaRPr lang="fi-FI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C16159FF-9C18-4A2D-9556-461020B7F15D}"/>
              </a:ext>
            </a:extLst>
          </p:cNvPr>
          <p:cNvSpPr txBox="1"/>
          <p:nvPr/>
        </p:nvSpPr>
        <p:spPr>
          <a:xfrm>
            <a:off x="4329771" y="1020127"/>
            <a:ext cx="3459818" cy="13003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Yleisohjeita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(Yleisohjeita julkaisuihin)</a:t>
            </a:r>
          </a:p>
          <a:p>
            <a:pPr algn="ctr"/>
            <a:endParaRPr lang="fi-FI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ctr"/>
            <a:endParaRPr lang="fi-FI" sz="11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5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50" dirty="0">
              <a:solidFill>
                <a:schemeClr val="bg1"/>
              </a:solidFill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66495B8-FEF3-4E54-A521-4454498F1224}"/>
              </a:ext>
            </a:extLst>
          </p:cNvPr>
          <p:cNvSpPr txBox="1"/>
          <p:nvPr/>
        </p:nvSpPr>
        <p:spPr>
          <a:xfrm>
            <a:off x="8224055" y="1014240"/>
            <a:ext cx="3730559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Kun alat tehdä julkaisua…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Tähä</a:t>
            </a:r>
            <a:r>
              <a:rPr lang="fi-FI" sz="1050" dirty="0">
                <a:solidFill>
                  <a:prstClr val="white"/>
                </a:solidFill>
                <a:latin typeface="Calibri" panose="020F0502020204030204"/>
              </a:rPr>
              <a:t>n voi lisätä eri kanavia koskevia vinkkejä ja ohjeita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algn="ctr"/>
            <a:endParaRPr lang="fi-FI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endParaRPr lang="fi-FI" sz="1200" b="1" dirty="0">
              <a:solidFill>
                <a:schemeClr val="bg1"/>
              </a:solidFill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endParaRPr lang="fi-FI" sz="1200" dirty="0">
              <a:solidFill>
                <a:schemeClr val="bg1"/>
              </a:solidFill>
            </a:endParaRPr>
          </a:p>
          <a:p>
            <a:endParaRPr lang="fi-FI" sz="1000" dirty="0">
              <a:solidFill>
                <a:schemeClr val="bg1"/>
              </a:solidFill>
            </a:endParaRP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F8B9103F-A48A-40B5-B14B-7E19F80AAD36}"/>
              </a:ext>
            </a:extLst>
          </p:cNvPr>
          <p:cNvSpPr txBox="1"/>
          <p:nvPr/>
        </p:nvSpPr>
        <p:spPr>
          <a:xfrm>
            <a:off x="352149" y="3364844"/>
            <a:ext cx="343814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Hashtagit</a:t>
            </a: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8C3EB259-ED84-458D-A0A4-BDE61FF5EDB0}"/>
              </a:ext>
            </a:extLst>
          </p:cNvPr>
          <p:cNvSpPr txBox="1"/>
          <p:nvPr/>
        </p:nvSpPr>
        <p:spPr>
          <a:xfrm>
            <a:off x="2201673" y="140397"/>
            <a:ext cx="7788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>
                <a:latin typeface="Franklin Gothic Medium" panose="020B0603020102020204" pitchFamily="34" charset="0"/>
              </a:rPr>
              <a:t>Someohje</a:t>
            </a:r>
            <a:endParaRPr lang="fi-FI" sz="1100" dirty="0">
              <a:latin typeface="Franklin Gothic Book" panose="020B0503020102020204" pitchFamily="34" charset="0"/>
            </a:endParaRPr>
          </a:p>
          <a:p>
            <a:pPr algn="ctr"/>
            <a:endParaRPr lang="fi-FI" sz="24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2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B96AE326BBA844AB0603896B5ED2724" ma:contentTypeVersion="9" ma:contentTypeDescription="Luo uusi asiakirja." ma:contentTypeScope="" ma:versionID="119666c23f8e5bf3be717919c7a0b5fe">
  <xsd:schema xmlns:xsd="http://www.w3.org/2001/XMLSchema" xmlns:xs="http://www.w3.org/2001/XMLSchema" xmlns:p="http://schemas.microsoft.com/office/2006/metadata/properties" xmlns:ns2="392ebf41-6551-4d41-a820-4770ed901e8a" targetNamespace="http://schemas.microsoft.com/office/2006/metadata/properties" ma:root="true" ma:fieldsID="19b8c8d5cc4533189d312478c1839aa7" ns2:_="">
    <xsd:import namespace="392ebf41-6551-4d41-a820-4770ed901e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ebf41-6551-4d41-a820-4770ed901e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E7EE9D-A737-4825-B6D9-A50AEA65C6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ebf41-6551-4d41-a820-4770ed901e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77FD55-D087-4C65-9DCD-5D4F330358CF}">
  <ds:schemaRefs>
    <ds:schemaRef ds:uri="http://purl.org/dc/terms/"/>
    <ds:schemaRef ds:uri="01ac515c-6505-4946-b5b8-9516dc20cbd8"/>
    <ds:schemaRef ds:uri="http://purl.org/dc/elements/1.1/"/>
    <ds:schemaRef ds:uri="http://purl.org/dc/dcmitype/"/>
    <ds:schemaRef ds:uri="8583a729-b0e7-4a41-9691-3c71cc4d5fab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D62D50-E001-4A7B-AFD5-7BD62475D0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76</Words>
  <Application>Microsoft Office PowerPoint</Application>
  <PresentationFormat>Laajakuva</PresentationFormat>
  <Paragraphs>20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Franklin Gothic Medium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Virta Marketta</dc:creator>
  <cp:lastModifiedBy>Virta Marketta</cp:lastModifiedBy>
  <cp:revision>54</cp:revision>
  <dcterms:created xsi:type="dcterms:W3CDTF">2020-02-13T10:29:17Z</dcterms:created>
  <dcterms:modified xsi:type="dcterms:W3CDTF">2023-08-08T12:31:17Z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0x010100FB96AE326BBA844AB0603896B5ED2724</vt:lpwstr>
  </property>
</Properties>
</file>