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560" r:id="rId5"/>
    <p:sldId id="563" r:id="rId6"/>
    <p:sldId id="562" r:id="rId7"/>
    <p:sldId id="564" r:id="rId8"/>
    <p:sldId id="561" r:id="rId9"/>
    <p:sldId id="565" r:id="rId10"/>
    <p:sldId id="566" r:id="rId11"/>
    <p:sldId id="567" r:id="rId12"/>
    <p:sldId id="568" r:id="rId13"/>
    <p:sldId id="571" r:id="rId14"/>
    <p:sldId id="569" r:id="rId15"/>
    <p:sldId id="574" r:id="rId16"/>
    <p:sldId id="570" r:id="rId17"/>
    <p:sldId id="572" r:id="rId18"/>
    <p:sldId id="575" r:id="rId19"/>
    <p:sldId id="573" r:id="rId20"/>
    <p:sldId id="576" r:id="rId21"/>
  </p:sldIdLst>
  <p:sldSz cx="12192000" cy="6858000"/>
  <p:notesSz cx="7099300" cy="1023461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ina Pajula" initials="LP" lastIdx="8" clrIdx="0">
    <p:extLst>
      <p:ext uri="{19B8F6BF-5375-455C-9EA6-DF929625EA0E}">
        <p15:presenceInfo xmlns:p15="http://schemas.microsoft.com/office/powerpoint/2012/main" userId="d626e38158d85e9f" providerId="Windows Live"/>
      </p:ext>
    </p:extLst>
  </p:cmAuthor>
  <p:cmAuthor id="2" name="Sillanpää Elli" initials="SE" lastIdx="5" clrIdx="1">
    <p:extLst>
      <p:ext uri="{19B8F6BF-5375-455C-9EA6-DF929625EA0E}">
        <p15:presenceInfo xmlns:p15="http://schemas.microsoft.com/office/powerpoint/2012/main" userId="S::Elli.Sillanpaa@turkuamk.fi::ee0c26c2-4a7b-4096-8f59-f2158a8e1a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200"/>
    <a:srgbClr val="00615A"/>
    <a:srgbClr val="930E5E"/>
    <a:srgbClr val="363534"/>
    <a:srgbClr val="000000"/>
    <a:srgbClr val="ABE4D4"/>
    <a:srgbClr val="FF9738"/>
    <a:srgbClr val="95C154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E38C7-1A42-4BC8-9056-FDA5C2184940}" v="18" dt="2021-11-03T11:10:42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24" y="0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A8229614-FAC8-4618-B1BA-F3A93FB34BD0}" type="datetimeFigureOut">
              <a:rPr lang="fi-FI" smtClean="0"/>
              <a:t>3.11.2021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24" y="9720838"/>
            <a:ext cx="3076418" cy="513776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68931838-6C43-4D43-8289-05D796B6C1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8815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6AD6C4EC-DBDB-4C77-AC23-087CDF58F4AF}" type="datetimeFigureOut">
              <a:rPr lang="fi-FI" smtClean="0"/>
              <a:t>3.11.2021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1" tIns="47370" rIns="94741" bIns="4737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41" tIns="47370" rIns="94741" bIns="473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A6B8EAA3-D9FD-43A5-926D-F0A1DB323F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19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EAA3-D9FD-43A5-926D-F0A1DB323F2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978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24030"/>
            <a:ext cx="12192000" cy="15339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76922" y="5644856"/>
            <a:ext cx="10965778" cy="711786"/>
          </a:xfrm>
        </p:spPr>
        <p:txBody>
          <a:bodyPr wrap="square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3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68503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väliotsikko</a:t>
            </a:r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0" y="3979863"/>
            <a:ext cx="7020669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väliotsikko</a:t>
            </a:r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70027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väliotsikko</a:t>
            </a:r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6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4308" y="673570"/>
            <a:ext cx="9153303" cy="598401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4308" y="1662306"/>
            <a:ext cx="10983384" cy="4605490"/>
          </a:xfrm>
        </p:spPr>
        <p:txBody>
          <a:bodyPr/>
          <a:lstStyle>
            <a:lvl1pPr marL="342900" indent="-342900">
              <a:buFont typeface="Arial"/>
              <a:buChar char="•"/>
              <a:defRPr sz="200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3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kkusak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C967870-AF31-44BD-896A-D715EB870A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endParaRPr lang="fi-FI"/>
          </a:p>
          <a:p>
            <a:r>
              <a:rPr lang="fi-FI"/>
              <a:t>Lisää kuva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76283-2595-4A99-B117-D789F17E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25" y="420370"/>
            <a:ext cx="51816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BC6F147-05CD-4213-8DC9-73C32FD15F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4625" y="1900238"/>
            <a:ext cx="5181600" cy="444341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B84BD-95E2-4DB5-A1BA-44A2F0811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2"/>
          <a:stretch/>
        </p:blipFill>
        <p:spPr>
          <a:xfrm>
            <a:off x="0" y="-1971"/>
            <a:ext cx="2753712" cy="1464402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EE61B6-87D0-44AD-8B61-41611BD1CA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31" y="163454"/>
            <a:ext cx="1579369" cy="513831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391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30497"/>
          <a:stretch/>
        </p:blipFill>
        <p:spPr>
          <a:xfrm>
            <a:off x="0" y="-24063"/>
            <a:ext cx="6027822" cy="510227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 tai nostotekstiä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t="30579" b="-1"/>
          <a:stretch/>
        </p:blipFill>
        <p:spPr>
          <a:xfrm>
            <a:off x="-13648" y="-27296"/>
            <a:ext cx="6041470" cy="5161510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 tai nostotekstiä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89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31513"/>
          <a:stretch/>
        </p:blipFill>
        <p:spPr>
          <a:xfrm>
            <a:off x="-13648" y="0"/>
            <a:ext cx="6082412" cy="5199796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27821" y="1750691"/>
            <a:ext cx="5418803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 tai nostotekstiä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76" y="6141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24550" y="1871663"/>
            <a:ext cx="4856162" cy="397872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0828" y="603958"/>
            <a:ext cx="4856087" cy="980293"/>
          </a:xfrm>
        </p:spPr>
        <p:txBody>
          <a:bodyPr wrap="square"/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11213" y="1871663"/>
            <a:ext cx="4856162" cy="397872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24625" y="603250"/>
            <a:ext cx="4856087" cy="981001"/>
          </a:xfrm>
        </p:spPr>
        <p:txBody>
          <a:bodyPr/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44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, 3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0828" y="603958"/>
            <a:ext cx="4856087" cy="2272545"/>
          </a:xfrm>
        </p:spPr>
        <p:txBody>
          <a:bodyPr wrap="square"/>
          <a:lstStyle>
            <a:lvl1pPr>
              <a:defRPr sz="4400" baseline="0">
                <a:solidFill>
                  <a:schemeClr val="accent2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10828" y="3025539"/>
            <a:ext cx="4856086" cy="2824845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Lisää nostoteksti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010" y="603958"/>
            <a:ext cx="4856162" cy="5246426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6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2047" y="1223140"/>
            <a:ext cx="3792072" cy="37853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620" y="5584717"/>
            <a:ext cx="11201567" cy="478731"/>
          </a:xfrm>
        </p:spPr>
        <p:txBody>
          <a:bodyPr/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5110" y="6182273"/>
            <a:ext cx="11201077" cy="407988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kuv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7499" y="2087416"/>
            <a:ext cx="4856162" cy="37629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endParaRPr lang="fi-FI"/>
          </a:p>
          <a:p>
            <a:r>
              <a:rPr lang="fi-FI"/>
              <a:t>Lisää kuva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 hasCustomPrompt="1"/>
          </p:nvPr>
        </p:nvSpPr>
        <p:spPr>
          <a:xfrm>
            <a:off x="6637574" y="331952"/>
            <a:ext cx="4856087" cy="1423512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19" y="610900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D91177-A489-42A6-9C41-1855994AD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537" y="2087416"/>
            <a:ext cx="4856162" cy="376296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              Lisää kuva | </a:t>
            </a:r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picture</a:t>
            </a:r>
            <a:endParaRPr lang="fi-FI"/>
          </a:p>
        </p:txBody>
      </p:sp>
      <p:sp>
        <p:nvSpPr>
          <p:cNvPr id="9" name="Otsikko 1"/>
          <p:cNvSpPr>
            <a:spLocks noGrp="1"/>
          </p:cNvSpPr>
          <p:nvPr>
            <p:ph type="ctrTitle" hasCustomPrompt="1"/>
          </p:nvPr>
        </p:nvSpPr>
        <p:spPr>
          <a:xfrm>
            <a:off x="541612" y="379841"/>
            <a:ext cx="4856087" cy="1423512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7" y="6134447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10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063D2-2DFD-483C-A775-B5614F5F0C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              Lisää kuva | </a:t>
            </a:r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picture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1629" y="2336766"/>
            <a:ext cx="4920342" cy="2986348"/>
          </a:xfrm>
        </p:spPr>
        <p:txBody>
          <a:bodyPr/>
          <a:lstStyle>
            <a:lvl1pPr marL="0" indent="0">
              <a:buNone/>
              <a:defRPr sz="5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sitaatti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585" y="-861844"/>
            <a:ext cx="1121228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0">
                <a:solidFill>
                  <a:schemeClr val="bg2"/>
                </a:solidFill>
              </a:rPr>
              <a:t>”</a:t>
            </a:r>
            <a:endParaRPr lang="fi-FI" sz="800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7" y="6134447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0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ue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204"/>
          <a:stretch/>
        </p:blipFill>
        <p:spPr>
          <a:xfrm>
            <a:off x="-82249" y="4666988"/>
            <a:ext cx="12407599" cy="2191011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B573AC04-B0AA-4478-9D84-4B5189D5A5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308" y="1662306"/>
            <a:ext cx="10842317" cy="2643687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bg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308" y="535084"/>
            <a:ext cx="8826771" cy="592138"/>
          </a:xfr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5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ue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6720"/>
            <a:ext cx="12192000" cy="2157321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60571" y="1750691"/>
            <a:ext cx="5786054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30497"/>
          <a:stretch/>
        </p:blipFill>
        <p:spPr>
          <a:xfrm>
            <a:off x="0" y="-24063"/>
            <a:ext cx="6027822" cy="510227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99457" y="958600"/>
            <a:ext cx="3461657" cy="1634355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 tai nostotekstiä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19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ue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6E5B645E-1089-4EB7-BA39-26DB3C5A45F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308" y="1750691"/>
            <a:ext cx="10842317" cy="2833494"/>
          </a:xfrm>
        </p:spPr>
        <p:txBody>
          <a:bodyPr/>
          <a:lstStyle>
            <a:lvl1pPr marL="342900" indent="-342900">
              <a:buFont typeface="Arial"/>
              <a:buChar char="•"/>
              <a:defRPr sz="2000" baseline="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308" y="535084"/>
            <a:ext cx="9247187" cy="592138"/>
          </a:xfrm>
        </p:spPr>
        <p:txBody>
          <a:bodyPr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</a:t>
            </a:r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39277B41-27BF-44B4-B8A6-A72587A4E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3155"/>
            <a:ext cx="12192000" cy="2094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99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lue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DC2A372D-4205-4FD6-80E1-E53C265E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308" y="1662306"/>
            <a:ext cx="10842317" cy="2527309"/>
          </a:xfrm>
        </p:spPr>
        <p:txBody>
          <a:bodyPr/>
          <a:lstStyle>
            <a:lvl1pPr marL="342900" indent="-342900">
              <a:buFont typeface="Arial"/>
              <a:buChar char="•"/>
              <a:defRPr sz="2000">
                <a:solidFill>
                  <a:schemeClr val="bg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r>
              <a:rPr lang="en-US"/>
              <a:t> 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308" y="535084"/>
            <a:ext cx="9247187" cy="592138"/>
          </a:xfr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979"/>
            <a:ext cx="12210231" cy="229965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3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lue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1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DC2A372D-4205-4FD6-80E1-E53C265E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308" y="1662306"/>
            <a:ext cx="10842317" cy="2527309"/>
          </a:xfrm>
        </p:spPr>
        <p:txBody>
          <a:bodyPr/>
          <a:lstStyle>
            <a:lvl1pPr marL="342900" indent="-342900">
              <a:buFont typeface="Arial"/>
              <a:buChar char="•"/>
              <a:defRPr sz="2000">
                <a:solidFill>
                  <a:schemeClr val="bg1"/>
                </a:solidFill>
              </a:defRPr>
            </a:lvl1pPr>
            <a:lvl2pPr marL="742950" indent="-285750"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4pPr>
            <a:lvl5pPr marL="2057400" indent="-228600">
              <a:buFont typeface="Arial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r>
              <a:rPr lang="en-US"/>
              <a:t> 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308" y="535084"/>
            <a:ext cx="9247187" cy="592138"/>
          </a:xfr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Lisää otsikko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979"/>
            <a:ext cx="12210231" cy="229965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0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7" y="3095687"/>
            <a:ext cx="6614334" cy="1561323"/>
          </a:xfrm>
        </p:spPr>
        <p:txBody>
          <a:bodyPr wrap="square"/>
          <a:lstStyle>
            <a:lvl1pPr algn="l"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nostoteksti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4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nostoteksti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76922" y="5610672"/>
            <a:ext cx="10965778" cy="711786"/>
          </a:xfrm>
        </p:spPr>
        <p:txBody>
          <a:bodyPr wrap="square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2047" y="1223140"/>
            <a:ext cx="3792072" cy="378532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921" y="6403327"/>
            <a:ext cx="11201077" cy="40798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7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nostoteksti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0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nostoteksti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7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harmaa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6" y="3095687"/>
            <a:ext cx="6699903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nostoteksti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9" y="393520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teksti,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 hasCustomPrompt="1"/>
          </p:nvPr>
        </p:nvSpPr>
        <p:spPr>
          <a:xfrm>
            <a:off x="4477997" y="3095687"/>
            <a:ext cx="6725540" cy="1561323"/>
          </a:xfrm>
        </p:spPr>
        <p:txBody>
          <a:bodyPr wrap="square"/>
          <a:lstStyle>
            <a:lvl1pPr algn="l">
              <a:defRPr sz="10000" baseline="0">
                <a:solidFill>
                  <a:schemeClr val="accent2"/>
                </a:solidFill>
              </a:defRPr>
            </a:lvl1pPr>
          </a:lstStyle>
          <a:p>
            <a:r>
              <a:rPr lang="fi-FI"/>
              <a:t>Lisää</a:t>
            </a:r>
            <a:br>
              <a:rPr lang="fi-FI"/>
            </a:br>
            <a:r>
              <a:rPr lang="fi-FI"/>
              <a:t>nostoteksti</a:t>
            </a:r>
          </a:p>
        </p:txBody>
      </p:sp>
      <p:sp>
        <p:nvSpPr>
          <p:cNvPr id="5" name="Freeform 4"/>
          <p:cNvSpPr/>
          <p:nvPr userDrawn="1"/>
        </p:nvSpPr>
        <p:spPr>
          <a:xfrm>
            <a:off x="8782050" y="-19050"/>
            <a:ext cx="2171700" cy="2724150"/>
          </a:xfrm>
          <a:custGeom>
            <a:avLst/>
            <a:gdLst>
              <a:gd name="connsiteX0" fmla="*/ 1352550 w 2171700"/>
              <a:gd name="connsiteY0" fmla="*/ 0 h 2724150"/>
              <a:gd name="connsiteX1" fmla="*/ 2171700 w 2171700"/>
              <a:gd name="connsiteY1" fmla="*/ 19050 h 2724150"/>
              <a:gd name="connsiteX2" fmla="*/ 590550 w 2171700"/>
              <a:gd name="connsiteY2" fmla="*/ 2724150 h 2724150"/>
              <a:gd name="connsiteX3" fmla="*/ 0 w 2171700"/>
              <a:gd name="connsiteY3" fmla="*/ 2371725 h 2724150"/>
              <a:gd name="connsiteX4" fmla="*/ 1352550 w 2171700"/>
              <a:gd name="connsiteY4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724150">
                <a:moveTo>
                  <a:pt x="1352550" y="0"/>
                </a:moveTo>
                <a:lnTo>
                  <a:pt x="2171700" y="19050"/>
                </a:lnTo>
                <a:lnTo>
                  <a:pt x="590550" y="2724150"/>
                </a:lnTo>
                <a:lnTo>
                  <a:pt x="0" y="2371725"/>
                </a:lnTo>
                <a:lnTo>
                  <a:pt x="13525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1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dia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905124-EE79-41E1-9867-CCFE5222D0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                                                              Lisää kuva | </a:t>
            </a:r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insert</a:t>
            </a:r>
            <a:r>
              <a:rPr lang="fi-FI"/>
              <a:t> </a:t>
            </a:r>
            <a:r>
              <a:rPr lang="fi-FI" err="1"/>
              <a:t>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669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s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/>
          <p:cNvSpPr>
            <a:spLocks noGrp="1"/>
          </p:cNvSpPr>
          <p:nvPr>
            <p:ph type="pic" idx="13"/>
          </p:nvPr>
        </p:nvSpPr>
        <p:spPr>
          <a:xfrm>
            <a:off x="0" y="2109788"/>
            <a:ext cx="12192000" cy="4748212"/>
          </a:xfrm>
          <a:noFill/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1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1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/>
          <a:stretch/>
        </p:blipFill>
        <p:spPr>
          <a:xfrm>
            <a:off x="-26126" y="0"/>
            <a:ext cx="12218126" cy="6855618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42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2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90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3 + tekst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4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1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14480" r="17273" b="47376"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76562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29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5 + tekst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24743"/>
          <a:stretch/>
        </p:blipFill>
        <p:spPr>
          <a:xfrm>
            <a:off x="-8709" y="0"/>
            <a:ext cx="12200709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9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6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6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7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5922" y="1367564"/>
            <a:ext cx="4145416" cy="1636893"/>
          </a:xfr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5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ara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316406" y="0"/>
            <a:ext cx="8875594" cy="6858000"/>
          </a:xfrm>
          <a:custGeom>
            <a:avLst/>
            <a:gdLst>
              <a:gd name="connsiteX0" fmla="*/ 418533 w 8875594"/>
              <a:gd name="connsiteY0" fmla="*/ 0 h 6858000"/>
              <a:gd name="connsiteX1" fmla="*/ 8875594 w 8875594"/>
              <a:gd name="connsiteY1" fmla="*/ 0 h 6858000"/>
              <a:gd name="connsiteX2" fmla="*/ 8875594 w 8875594"/>
              <a:gd name="connsiteY2" fmla="*/ 6858000 h 6858000"/>
              <a:gd name="connsiteX3" fmla="*/ 1583140 w 8875594"/>
              <a:gd name="connsiteY3" fmla="*/ 6858000 h 6858000"/>
              <a:gd name="connsiteX4" fmla="*/ 1583140 w 8875594"/>
              <a:gd name="connsiteY4" fmla="*/ 5268036 h 6858000"/>
              <a:gd name="connsiteX5" fmla="*/ 0 w 8875594"/>
              <a:gd name="connsiteY5" fmla="*/ 5104263 h 6858000"/>
              <a:gd name="connsiteX6" fmla="*/ 2702257 w 8875594"/>
              <a:gd name="connsiteY6" fmla="*/ 4490113 h 6858000"/>
              <a:gd name="connsiteX7" fmla="*/ 2715904 w 8875594"/>
              <a:gd name="connsiteY7" fmla="*/ 2879678 h 6858000"/>
              <a:gd name="connsiteX8" fmla="*/ 163773 w 8875594"/>
              <a:gd name="connsiteY8" fmla="*/ 2497540 h 6858000"/>
              <a:gd name="connsiteX9" fmla="*/ 2197290 w 8875594"/>
              <a:gd name="connsiteY9" fmla="*/ 1910687 h 6858000"/>
              <a:gd name="connsiteX10" fmla="*/ 2197290 w 8875594"/>
              <a:gd name="connsiteY10" fmla="*/ 3138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75594" h="6858000">
                <a:moveTo>
                  <a:pt x="418533" y="0"/>
                </a:moveTo>
                <a:lnTo>
                  <a:pt x="8875594" y="0"/>
                </a:lnTo>
                <a:lnTo>
                  <a:pt x="8875594" y="6858000"/>
                </a:lnTo>
                <a:lnTo>
                  <a:pt x="1583140" y="6858000"/>
                </a:lnTo>
                <a:lnTo>
                  <a:pt x="1583140" y="5268036"/>
                </a:lnTo>
                <a:lnTo>
                  <a:pt x="0" y="5104263"/>
                </a:lnTo>
                <a:lnTo>
                  <a:pt x="2702257" y="4490113"/>
                </a:lnTo>
                <a:lnTo>
                  <a:pt x="2715904" y="2879678"/>
                </a:lnTo>
                <a:lnTo>
                  <a:pt x="163773" y="2497540"/>
                </a:lnTo>
                <a:lnTo>
                  <a:pt x="2197290" y="1910687"/>
                </a:lnTo>
                <a:lnTo>
                  <a:pt x="2197290" y="3138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76288"/>
            <a:ext cx="2859206" cy="5103812"/>
          </a:xfrm>
        </p:spPr>
        <p:txBody>
          <a:bodyPr/>
          <a:lstStyle>
            <a:lvl1pPr marL="0" indent="0">
              <a:buNone/>
              <a:defRPr sz="4000" b="1" baseline="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nostotekstiä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269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kulmasak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8161 h 6858000"/>
              <a:gd name="connsiteX3" fmla="*/ 12187451 w 12192000"/>
              <a:gd name="connsiteY3" fmla="*/ 3807725 h 6858000"/>
              <a:gd name="connsiteX4" fmla="*/ 10549719 w 12192000"/>
              <a:gd name="connsiteY4" fmla="*/ 3016155 h 6858000"/>
              <a:gd name="connsiteX5" fmla="*/ 10044752 w 12192000"/>
              <a:gd name="connsiteY5" fmla="*/ 4107976 h 6858000"/>
              <a:gd name="connsiteX6" fmla="*/ 10959152 w 12192000"/>
              <a:gd name="connsiteY6" fmla="*/ 4544704 h 6858000"/>
              <a:gd name="connsiteX7" fmla="*/ 8256896 w 12192000"/>
              <a:gd name="connsiteY7" fmla="*/ 5117910 h 6858000"/>
              <a:gd name="connsiteX8" fmla="*/ 8284191 w 12192000"/>
              <a:gd name="connsiteY8" fmla="*/ 6373504 h 6858000"/>
              <a:gd name="connsiteX9" fmla="*/ 8911988 w 12192000"/>
              <a:gd name="connsiteY9" fmla="*/ 6469039 h 6858000"/>
              <a:gd name="connsiteX10" fmla="*/ 7983940 w 12192000"/>
              <a:gd name="connsiteY10" fmla="*/ 6728346 h 6858000"/>
              <a:gd name="connsiteX11" fmla="*/ 7983940 w 12192000"/>
              <a:gd name="connsiteY11" fmla="*/ 6858000 h 6858000"/>
              <a:gd name="connsiteX12" fmla="*/ 0 w 12192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8161"/>
                </a:lnTo>
                <a:lnTo>
                  <a:pt x="12187451" y="3807725"/>
                </a:lnTo>
                <a:lnTo>
                  <a:pt x="10549719" y="3016155"/>
                </a:lnTo>
                <a:lnTo>
                  <a:pt x="10044752" y="4107976"/>
                </a:lnTo>
                <a:lnTo>
                  <a:pt x="10959152" y="4544704"/>
                </a:lnTo>
                <a:lnTo>
                  <a:pt x="8256896" y="5117910"/>
                </a:lnTo>
                <a:lnTo>
                  <a:pt x="8284191" y="6373504"/>
                </a:lnTo>
                <a:lnTo>
                  <a:pt x="8911988" y="6469039"/>
                </a:lnTo>
                <a:lnTo>
                  <a:pt x="7983940" y="6728346"/>
                </a:lnTo>
                <a:lnTo>
                  <a:pt x="798394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9005777" y="5231217"/>
            <a:ext cx="3040912" cy="1361263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nostotekstiä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04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kulmasakar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44454 w 12192000"/>
              <a:gd name="connsiteY3" fmla="*/ 6858000 h 6858000"/>
              <a:gd name="connsiteX4" fmla="*/ 4244454 w 12192000"/>
              <a:gd name="connsiteY4" fmla="*/ 6741994 h 6858000"/>
              <a:gd name="connsiteX5" fmla="*/ 3261815 w 12192000"/>
              <a:gd name="connsiteY5" fmla="*/ 6441743 h 6858000"/>
              <a:gd name="connsiteX6" fmla="*/ 3903260 w 12192000"/>
              <a:gd name="connsiteY6" fmla="*/ 6359857 h 6858000"/>
              <a:gd name="connsiteX7" fmla="*/ 3903260 w 12192000"/>
              <a:gd name="connsiteY7" fmla="*/ 5158854 h 6858000"/>
              <a:gd name="connsiteX8" fmla="*/ 1173707 w 12192000"/>
              <a:gd name="connsiteY8" fmla="*/ 4558352 h 6858000"/>
              <a:gd name="connsiteX9" fmla="*/ 2129051 w 12192000"/>
              <a:gd name="connsiteY9" fmla="*/ 4094328 h 6858000"/>
              <a:gd name="connsiteX10" fmla="*/ 1624084 w 12192000"/>
              <a:gd name="connsiteY10" fmla="*/ 3016155 h 6858000"/>
              <a:gd name="connsiteX11" fmla="*/ 0 w 12192000"/>
              <a:gd name="connsiteY11" fmla="*/ 37875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44454" y="6858000"/>
                </a:lnTo>
                <a:lnTo>
                  <a:pt x="4244454" y="6741994"/>
                </a:lnTo>
                <a:lnTo>
                  <a:pt x="3261815" y="6441743"/>
                </a:lnTo>
                <a:lnTo>
                  <a:pt x="3903260" y="6359857"/>
                </a:lnTo>
                <a:lnTo>
                  <a:pt x="3903260" y="5158854"/>
                </a:lnTo>
                <a:lnTo>
                  <a:pt x="1173707" y="4558352"/>
                </a:lnTo>
                <a:lnTo>
                  <a:pt x="2129051" y="4094328"/>
                </a:lnTo>
                <a:lnTo>
                  <a:pt x="1624084" y="3016155"/>
                </a:lnTo>
                <a:lnTo>
                  <a:pt x="0" y="37875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29609" y="5220584"/>
            <a:ext cx="3040912" cy="1361263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nostotekstiä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215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vihreä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620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harmaa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21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40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ino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38" y="586738"/>
            <a:ext cx="5566360" cy="556636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21080" y="1097280"/>
            <a:ext cx="4693920" cy="4689371"/>
          </a:xfrm>
        </p:spPr>
        <p:txBody>
          <a:bodyPr/>
          <a:lstStyle>
            <a:lvl1pPr marL="0" indent="0">
              <a:buNone/>
              <a:defRPr sz="7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Lisää tekstiä 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19" y="600456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0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5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14480" r="17273" b="47376"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96" y="276562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7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ino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36320" y="1097280"/>
            <a:ext cx="4678680" cy="4648427"/>
          </a:xfrm>
        </p:spPr>
        <p:txBody>
          <a:bodyPr/>
          <a:lstStyle>
            <a:lvl1pPr marL="0" indent="0">
              <a:buNone/>
              <a:defRPr sz="7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Lisää tekstiä 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19" y="6004560"/>
            <a:ext cx="1595642" cy="444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68" y="586738"/>
            <a:ext cx="5583538" cy="55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12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inos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09" y="586738"/>
            <a:ext cx="5665497" cy="5665497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36320" y="1097280"/>
            <a:ext cx="4678680" cy="4580189"/>
          </a:xfrm>
        </p:spPr>
        <p:txBody>
          <a:bodyPr/>
          <a:lstStyle>
            <a:lvl1pPr marL="0" indent="0">
              <a:buNone/>
              <a:defRPr sz="7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Lisää tekstiä 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19" y="6004560"/>
            <a:ext cx="1595642" cy="4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9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hink harmaa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82615" y="3888836"/>
            <a:ext cx="12707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b="1" err="1">
                <a:solidFill>
                  <a:schemeClr val="bg2"/>
                </a:solidFill>
              </a:rPr>
              <a:t>Rethink</a:t>
            </a:r>
            <a:r>
              <a:rPr lang="fi-FI" sz="8000" b="1">
                <a:solidFill>
                  <a:schemeClr val="bg2"/>
                </a:solidFill>
              </a:rPr>
              <a:t>. </a:t>
            </a:r>
            <a:r>
              <a:rPr lang="fi-FI" sz="8000" b="1" err="1">
                <a:solidFill>
                  <a:schemeClr val="bg2"/>
                </a:solidFill>
              </a:rPr>
              <a:t>Resolve</a:t>
            </a:r>
            <a:r>
              <a:rPr lang="fi-FI" sz="8000" b="1">
                <a:solidFill>
                  <a:schemeClr val="bg2"/>
                </a:solidFill>
              </a:rPr>
              <a:t>. </a:t>
            </a:r>
            <a:r>
              <a:rPr lang="fi-FI" sz="8000" b="1" err="1">
                <a:solidFill>
                  <a:schemeClr val="bg2"/>
                </a:solidFill>
              </a:rPr>
              <a:t>Redo</a:t>
            </a:r>
            <a:r>
              <a:rPr lang="fi-FI" sz="8000" b="1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335" y="804119"/>
            <a:ext cx="3274218" cy="9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9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-3775" y="0"/>
            <a:ext cx="6048000" cy="273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1. kuva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3775" y="4109200"/>
            <a:ext cx="6048000" cy="27308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3. kuva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08915" y="0"/>
            <a:ext cx="6083085" cy="273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2. kuva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08914" y="4109200"/>
            <a:ext cx="6083085" cy="273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4. kuva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3775" y="2736000"/>
            <a:ext cx="12195775" cy="137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959100"/>
            <a:ext cx="11214100" cy="838200"/>
          </a:xfrm>
        </p:spPr>
        <p:txBody>
          <a:bodyPr/>
          <a:lstStyle>
            <a:lvl1pPr marL="0" indent="0">
              <a:buNone/>
              <a:defRPr sz="4000" b="1" baseline="0"/>
            </a:lvl1pPr>
          </a:lstStyle>
          <a:p>
            <a:pPr lvl="0"/>
            <a:r>
              <a:rPr lang="fi-FI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3066171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479539" y="0"/>
            <a:ext cx="37124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2808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1. kuva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707539" y="0"/>
            <a:ext cx="277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3. kuva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856128" y="0"/>
            <a:ext cx="2808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2. kuva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8978900" y="868733"/>
            <a:ext cx="2908299" cy="1860819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fi-FI"/>
              <a:t>Lisää nostoteksti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978900" y="3188880"/>
            <a:ext cx="2908299" cy="11477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fi-FI"/>
              <a:t>Lisää nostotekstiä</a:t>
            </a:r>
          </a:p>
        </p:txBody>
      </p:sp>
    </p:spTree>
    <p:extLst>
      <p:ext uri="{BB962C8B-B14F-4D97-AF65-F5344CB8AC3E}">
        <p14:creationId xmlns:p14="http://schemas.microsoft.com/office/powerpoint/2010/main" val="3113238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22950" y="0"/>
            <a:ext cx="3669050" cy="6858000"/>
          </a:xfrm>
          <a:prstGeom prst="rect">
            <a:avLst/>
          </a:prstGeom>
          <a:solidFill>
            <a:srgbClr val="3635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2808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1. kuva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707539" y="0"/>
            <a:ext cx="277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3. kuva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856128" y="0"/>
            <a:ext cx="2808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2. kuva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8978900" y="868733"/>
            <a:ext cx="2908299" cy="1860819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fi-FI"/>
              <a:t>Lisää nostoteksti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8978900" y="3188880"/>
            <a:ext cx="2908299" cy="11477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chemeClr val="bg2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fi-FI"/>
              <a:t>Lisää nostotekstiä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022" y="6142434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70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320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1. kuva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163015" y="0"/>
            <a:ext cx="4032000" cy="50292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3. kuva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080679" y="0"/>
            <a:ext cx="40320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2. kuva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5029200"/>
            <a:ext cx="12195014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8950" y="5532682"/>
            <a:ext cx="11214100" cy="838200"/>
          </a:xfrm>
        </p:spPr>
        <p:txBody>
          <a:bodyPr/>
          <a:lstStyle>
            <a:lvl1pPr marL="0" indent="0">
              <a:buNone/>
              <a:defRPr sz="4000" b="1" baseline="0"/>
            </a:lvl1pPr>
          </a:lstStyle>
          <a:p>
            <a:pPr lvl="0"/>
            <a:r>
              <a:rPr lang="fi-FI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3158998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320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1. kuva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163015" y="0"/>
            <a:ext cx="4032000" cy="50292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3. kuva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080679" y="0"/>
            <a:ext cx="4032000" cy="5029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/>
              <a:t>lisää 2. kuva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5029200"/>
            <a:ext cx="12195014" cy="1828800"/>
          </a:xfrm>
          <a:prstGeom prst="rect">
            <a:avLst/>
          </a:prstGeom>
          <a:solidFill>
            <a:srgbClr val="3635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8950" y="5532682"/>
            <a:ext cx="11214100" cy="838200"/>
          </a:xfrm>
        </p:spPr>
        <p:txBody>
          <a:bodyPr/>
          <a:lstStyle>
            <a:lvl1pPr marL="0" indent="0">
              <a:buNone/>
              <a:defRPr sz="40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Lisää tekstiä</a:t>
            </a:r>
          </a:p>
        </p:txBody>
      </p:sp>
    </p:spTree>
    <p:extLst>
      <p:ext uri="{BB962C8B-B14F-4D97-AF65-F5344CB8AC3E}">
        <p14:creationId xmlns:p14="http://schemas.microsoft.com/office/powerpoint/2010/main" val="4147101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5533239" y="137194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24" name="Oval 23"/>
          <p:cNvSpPr/>
          <p:nvPr userDrawn="1"/>
        </p:nvSpPr>
        <p:spPr>
          <a:xfrm>
            <a:off x="1717674" y="138962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9288919" cy="625260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/>
              <a:t>Lisää otsikko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223" y="1707075"/>
            <a:ext cx="11210240" cy="254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017343" y="14411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1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85813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85813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4601378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4601378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8484856" y="2559434"/>
            <a:ext cx="2917825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8484856" y="3120870"/>
            <a:ext cx="2917825" cy="3311909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826931" y="14665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2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9410499" y="1371947"/>
            <a:ext cx="1053405" cy="1053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737161" y="1466569"/>
            <a:ext cx="620712" cy="531812"/>
          </a:xfr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5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8737941" cy="728662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/>
              <a:t>Lisää otsikko 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6334" y="1760857"/>
            <a:ext cx="11210240" cy="2540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1510179" y="1392140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700282" y="1413790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1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2680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26802" y="2591562"/>
            <a:ext cx="2349089" cy="29127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347387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347387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32094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632094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9168014" y="2160828"/>
            <a:ext cx="2349088" cy="415745"/>
          </a:xfrm>
        </p:spPr>
        <p:txBody>
          <a:bodyPr/>
          <a:lstStyle>
            <a:lvl1pPr marL="0" indent="0" algn="l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9168012" y="2591562"/>
            <a:ext cx="2349089" cy="291276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51" name="Oval 50"/>
          <p:cNvSpPr/>
          <p:nvPr userDrawn="1"/>
        </p:nvSpPr>
        <p:spPr>
          <a:xfrm>
            <a:off x="4247773" y="1380656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52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4437876" y="1402306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2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7220962" y="1399975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7411065" y="1421625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3</a:t>
            </a:r>
          </a:p>
        </p:txBody>
      </p:sp>
      <p:sp>
        <p:nvSpPr>
          <p:cNvPr id="53" name="Oval 52"/>
          <p:cNvSpPr/>
          <p:nvPr userDrawn="1"/>
        </p:nvSpPr>
        <p:spPr>
          <a:xfrm>
            <a:off x="10068032" y="1418214"/>
            <a:ext cx="652622" cy="652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10258135" y="1439864"/>
            <a:ext cx="620712" cy="53181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4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8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14480" r="17273" b="47376"/>
          <a:stretch/>
        </p:blipFill>
        <p:spPr>
          <a:xfrm>
            <a:off x="-401050" y="-1"/>
            <a:ext cx="12248147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92575-8717-4158-9020-25A4C56539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01" y="4034296"/>
            <a:ext cx="5468874" cy="778335"/>
          </a:xfrm>
        </p:spPr>
        <p:txBody>
          <a:bodyPr/>
          <a:lstStyle>
            <a:lvl1pPr marL="0" indent="0" algn="ctr">
              <a:buNone/>
              <a:defRPr sz="4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Lisää otsikko tähän esimerkiksi kolmelle riville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A15F1-C8A9-4735-A701-FD391EEC17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01" y="6182272"/>
            <a:ext cx="6452195" cy="435096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6" y="288984"/>
            <a:ext cx="2375109" cy="6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9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s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0063" y="414338"/>
            <a:ext cx="9288919" cy="1109662"/>
          </a:xfrm>
        </p:spPr>
        <p:txBody>
          <a:bodyPr/>
          <a:lstStyle>
            <a:lvl1pPr marL="0" indent="0">
              <a:buNone/>
              <a:defRPr sz="4400" b="1" baseline="0"/>
            </a:lvl1pPr>
          </a:lstStyle>
          <a:p>
            <a:pPr lvl="0"/>
            <a:r>
              <a:rPr lang="fi-FI"/>
              <a:t>Lisää otsikko 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91223" y="2146349"/>
            <a:ext cx="11210240" cy="254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965293" y="1879710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77797" y="2004402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640081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2957981" y="3255633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2957980" y="4131492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5301270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5301269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7674967" y="3273040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7674966" y="4148899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10015370" y="3255633"/>
            <a:ext cx="1554478" cy="415745"/>
          </a:xfrm>
        </p:spPr>
        <p:txBody>
          <a:bodyPr/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fi-FI"/>
              <a:t>Lisää otsikko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0015369" y="4131492"/>
            <a:ext cx="1554479" cy="219533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tekstiä</a:t>
            </a:r>
            <a:endParaRPr lang="fi-FI"/>
          </a:p>
        </p:txBody>
      </p:sp>
      <p:sp>
        <p:nvSpPr>
          <p:cNvPr id="55" name="Oval 54"/>
          <p:cNvSpPr/>
          <p:nvPr userDrawn="1"/>
        </p:nvSpPr>
        <p:spPr>
          <a:xfrm>
            <a:off x="3305795" y="1914002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618299" y="2038694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B</a:t>
            </a:r>
          </a:p>
        </p:txBody>
      </p:sp>
      <p:sp>
        <p:nvSpPr>
          <p:cNvPr id="60" name="Oval 59"/>
          <p:cNvSpPr/>
          <p:nvPr userDrawn="1"/>
        </p:nvSpPr>
        <p:spPr>
          <a:xfrm>
            <a:off x="5613995" y="1909325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6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926499" y="2034017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C</a:t>
            </a:r>
          </a:p>
        </p:txBody>
      </p:sp>
      <p:sp>
        <p:nvSpPr>
          <p:cNvPr id="65" name="Oval 64"/>
          <p:cNvSpPr/>
          <p:nvPr userDrawn="1"/>
        </p:nvSpPr>
        <p:spPr>
          <a:xfrm>
            <a:off x="8013792" y="1909657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326296" y="2034349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D</a:t>
            </a:r>
          </a:p>
        </p:txBody>
      </p:sp>
      <p:sp>
        <p:nvSpPr>
          <p:cNvPr id="70" name="Oval 69"/>
          <p:cNvSpPr/>
          <p:nvPr userDrawn="1"/>
        </p:nvSpPr>
        <p:spPr>
          <a:xfrm>
            <a:off x="10361033" y="1915186"/>
            <a:ext cx="933216" cy="933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6000" b="1"/>
          </a:p>
        </p:txBody>
      </p:sp>
      <p:sp>
        <p:nvSpPr>
          <p:cNvPr id="7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10673537" y="2039878"/>
            <a:ext cx="620712" cy="531812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i-FI"/>
              <a:t>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976" y="461770"/>
            <a:ext cx="1519200" cy="4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86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1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05235-2FB9-4253-9FF2-54768EF1D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01" y="1613675"/>
            <a:ext cx="708966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2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558" y="2139780"/>
            <a:ext cx="7083566" cy="19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90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yntikor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812FC-D748-4018-82CA-0227CEAD3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1279" y="2070890"/>
            <a:ext cx="2120900" cy="271621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Syötä käyntikorttikuva tähän.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364" y="2716814"/>
            <a:ext cx="3311525" cy="171291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Ota </a:t>
            </a:r>
            <a:r>
              <a:rPr lang="en-US" err="1"/>
              <a:t>yhteyttä</a:t>
            </a:r>
            <a:r>
              <a:rPr lang="en-US"/>
              <a:t>! </a:t>
            </a:r>
            <a:br>
              <a:rPr lang="en-US"/>
            </a:br>
            <a:br>
              <a:rPr lang="en-US"/>
            </a:br>
            <a:r>
              <a:rPr lang="en-US" err="1"/>
              <a:t>Nimi</a:t>
            </a:r>
            <a:br>
              <a:rPr lang="en-US"/>
            </a:br>
            <a:r>
              <a:rPr lang="en-US" err="1"/>
              <a:t>Sähköposti</a:t>
            </a:r>
            <a:br>
              <a:rPr lang="en-US"/>
            </a:br>
            <a:r>
              <a:rPr lang="en-US" err="1"/>
              <a:t>Puhelinnumero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3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äyntikortti 2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812FC-D748-4018-82CA-0227CEAD3B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1279" y="2070890"/>
            <a:ext cx="2120900" cy="271621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/>
              <a:t>Syötä käyntikorttikuva tähän.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364" y="2716814"/>
            <a:ext cx="3311525" cy="1712913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Ota </a:t>
            </a:r>
            <a:r>
              <a:rPr lang="en-US" err="1"/>
              <a:t>yhteyttä</a:t>
            </a:r>
            <a:r>
              <a:rPr lang="en-US"/>
              <a:t>! </a:t>
            </a:r>
            <a:br>
              <a:rPr lang="en-US"/>
            </a:br>
            <a:br>
              <a:rPr lang="en-US"/>
            </a:br>
            <a:r>
              <a:rPr lang="en-US" err="1"/>
              <a:t>Nimi</a:t>
            </a:r>
            <a:br>
              <a:rPr lang="en-US"/>
            </a:br>
            <a:r>
              <a:rPr lang="en-US" err="1"/>
              <a:t>Sähköposti</a:t>
            </a:r>
            <a:br>
              <a:rPr lang="en-US"/>
            </a:br>
            <a:r>
              <a:rPr lang="en-US" err="1"/>
              <a:t>Puhelinnumero</a:t>
            </a:r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4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2013" y="2193031"/>
            <a:ext cx="5310326" cy="3115815"/>
          </a:xfrm>
        </p:spPr>
        <p:txBody>
          <a:bodyPr/>
          <a:lstStyle>
            <a:lvl1pPr marL="0" indent="0">
              <a:buNone/>
              <a:defRPr sz="1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Kiitos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2">
    <p:bg>
      <p:bgPr>
        <a:solidFill>
          <a:srgbClr val="36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B2B8B7-4161-43D8-94FB-F739C4BEF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2013" y="2193031"/>
            <a:ext cx="5310326" cy="3115815"/>
          </a:xfrm>
        </p:spPr>
        <p:txBody>
          <a:bodyPr/>
          <a:lstStyle>
            <a:lvl1pPr marL="0" indent="0">
              <a:buNone/>
              <a:defRPr sz="1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Kiitos</a:t>
            </a:r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8D4EF-7FA8-4DE2-8103-F04268192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973" y="466719"/>
            <a:ext cx="1518905" cy="42351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EDA0C-E326-4529-BADF-6C683AA2D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977" y="1776258"/>
            <a:ext cx="3311371" cy="330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5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665826" y="2485891"/>
            <a:ext cx="10619795" cy="1021193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65827" y="3627472"/>
            <a:ext cx="10619794" cy="253363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Lisää tekstiä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6" y="288984"/>
            <a:ext cx="2375109" cy="662251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1915886" y="-10886"/>
            <a:ext cx="1959428" cy="2242457"/>
          </a:xfrm>
          <a:custGeom>
            <a:avLst/>
            <a:gdLst>
              <a:gd name="connsiteX0" fmla="*/ 0 w 1959428"/>
              <a:gd name="connsiteY0" fmla="*/ 0 h 2242457"/>
              <a:gd name="connsiteX1" fmla="*/ 947057 w 1959428"/>
              <a:gd name="connsiteY1" fmla="*/ 0 h 2242457"/>
              <a:gd name="connsiteX2" fmla="*/ 1959428 w 1959428"/>
              <a:gd name="connsiteY2" fmla="*/ 1839686 h 2242457"/>
              <a:gd name="connsiteX3" fmla="*/ 1251857 w 1959428"/>
              <a:gd name="connsiteY3" fmla="*/ 2242457 h 2242457"/>
              <a:gd name="connsiteX4" fmla="*/ 0 w 1959428"/>
              <a:gd name="connsiteY4" fmla="*/ 0 h 22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2242457">
                <a:moveTo>
                  <a:pt x="0" y="0"/>
                </a:moveTo>
                <a:lnTo>
                  <a:pt x="947057" y="0"/>
                </a:lnTo>
                <a:lnTo>
                  <a:pt x="1959428" y="1839686"/>
                </a:lnTo>
                <a:lnTo>
                  <a:pt x="1251857" y="224245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84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917236" y="3779376"/>
            <a:ext cx="7757313" cy="1021193"/>
          </a:xfrm>
        </p:spPr>
        <p:txBody>
          <a:bodyPr wrap="square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17237" y="4881747"/>
            <a:ext cx="7943331" cy="1423359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Lisää tekstiä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6" y="288984"/>
            <a:ext cx="2375109" cy="662251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1186543" y="2590800"/>
            <a:ext cx="2732314" cy="4267200"/>
          </a:xfrm>
          <a:custGeom>
            <a:avLst/>
            <a:gdLst>
              <a:gd name="connsiteX0" fmla="*/ 0 w 2732314"/>
              <a:gd name="connsiteY0" fmla="*/ 4267200 h 4267200"/>
              <a:gd name="connsiteX1" fmla="*/ 936171 w 2732314"/>
              <a:gd name="connsiteY1" fmla="*/ 4267200 h 4267200"/>
              <a:gd name="connsiteX2" fmla="*/ 2732314 w 2732314"/>
              <a:gd name="connsiteY2" fmla="*/ 337457 h 4267200"/>
              <a:gd name="connsiteX3" fmla="*/ 1992086 w 2732314"/>
              <a:gd name="connsiteY3" fmla="*/ 0 h 4267200"/>
              <a:gd name="connsiteX4" fmla="*/ 0 w 2732314"/>
              <a:gd name="connsiteY4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314" h="4267200">
                <a:moveTo>
                  <a:pt x="0" y="4267200"/>
                </a:moveTo>
                <a:lnTo>
                  <a:pt x="936171" y="4267200"/>
                </a:lnTo>
                <a:lnTo>
                  <a:pt x="2732314" y="337457"/>
                </a:lnTo>
                <a:lnTo>
                  <a:pt x="1992086" y="0"/>
                </a:lnTo>
                <a:lnTo>
                  <a:pt x="0" y="4267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80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/>
          <p:nvPr userDrawn="1"/>
        </p:nvSpPr>
        <p:spPr>
          <a:xfrm>
            <a:off x="0" y="2109788"/>
            <a:ext cx="12192000" cy="4748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9661" y="3979863"/>
            <a:ext cx="6850340" cy="1714355"/>
          </a:xfrm>
        </p:spPr>
        <p:txBody>
          <a:bodyPr/>
          <a:lstStyle>
            <a:lvl1pPr marL="0" indent="0">
              <a:buNone/>
              <a:defRPr sz="60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väliotsikko</a:t>
            </a:r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5" y="393521"/>
            <a:ext cx="2376000" cy="6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1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599" y="706120"/>
            <a:ext cx="109664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599" y="2088066"/>
            <a:ext cx="10966451" cy="41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 sz="1600"/>
              <a:t>kuudes taso</a:t>
            </a:r>
          </a:p>
          <a:p>
            <a:pPr lvl="6"/>
            <a:r>
              <a:rPr lang="fi-FI" sz="1600"/>
              <a:t>seitsemäs taso</a:t>
            </a:r>
          </a:p>
          <a:p>
            <a:pPr lvl="7"/>
            <a:r>
              <a:rPr lang="fi-FI" sz="1600"/>
              <a:t>kahdeksas taso</a:t>
            </a:r>
          </a:p>
          <a:p>
            <a:pPr lvl="8"/>
            <a:r>
              <a:rPr lang="fi-FI" sz="1600"/>
              <a:t>yhdeksäs 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59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54" r:id="rId2"/>
    <p:sldLayoutId id="2147483813" r:id="rId3"/>
    <p:sldLayoutId id="2147483815" r:id="rId4"/>
    <p:sldLayoutId id="2147483821" r:id="rId5"/>
    <p:sldLayoutId id="2147483823" r:id="rId6"/>
    <p:sldLayoutId id="2147483755" r:id="rId7"/>
    <p:sldLayoutId id="2147483822" r:id="rId8"/>
    <p:sldLayoutId id="2147483681" r:id="rId9"/>
    <p:sldLayoutId id="2147483818" r:id="rId10"/>
    <p:sldLayoutId id="2147483796" r:id="rId11"/>
    <p:sldLayoutId id="2147483797" r:id="rId12"/>
    <p:sldLayoutId id="2147483650" r:id="rId13"/>
    <p:sldLayoutId id="2147483845" r:id="rId14"/>
    <p:sldLayoutId id="2147483835" r:id="rId15"/>
    <p:sldLayoutId id="2147483836" r:id="rId16"/>
    <p:sldLayoutId id="2147483838" r:id="rId17"/>
    <p:sldLayoutId id="2147483832" r:id="rId18"/>
    <p:sldLayoutId id="2147483772" r:id="rId19"/>
    <p:sldLayoutId id="2147483768" r:id="rId20"/>
    <p:sldLayoutId id="2147483769" r:id="rId21"/>
    <p:sldLayoutId id="2147483770" r:id="rId22"/>
    <p:sldLayoutId id="2147483785" r:id="rId23"/>
    <p:sldLayoutId id="2147483786" r:id="rId24"/>
    <p:sldLayoutId id="2147483834" r:id="rId25"/>
    <p:sldLayoutId id="2147483787" r:id="rId26"/>
    <p:sldLayoutId id="2147483844" r:id="rId27"/>
    <p:sldLayoutId id="2147483761" r:id="rId28"/>
    <p:sldLayoutId id="2147483762" r:id="rId29"/>
    <p:sldLayoutId id="2147483816" r:id="rId30"/>
    <p:sldLayoutId id="2147483817" r:id="rId31"/>
    <p:sldLayoutId id="2147483831" r:id="rId32"/>
    <p:sldLayoutId id="2147483763" r:id="rId33"/>
    <p:sldLayoutId id="2147483774" r:id="rId34"/>
    <p:sldLayoutId id="2147483663" r:id="rId35"/>
    <p:sldLayoutId id="2147483776" r:id="rId36"/>
    <p:sldLayoutId id="2147483777" r:id="rId37"/>
    <p:sldLayoutId id="2147483779" r:id="rId38"/>
    <p:sldLayoutId id="2147483782" r:id="rId39"/>
    <p:sldLayoutId id="2147483847" r:id="rId40"/>
    <p:sldLayoutId id="2147483781" r:id="rId41"/>
    <p:sldLayoutId id="2147483780" r:id="rId42"/>
    <p:sldLayoutId id="2147483828" r:id="rId43"/>
    <p:sldLayoutId id="2147483829" r:id="rId44"/>
    <p:sldLayoutId id="2147483830" r:id="rId45"/>
    <p:sldLayoutId id="2147483804" r:id="rId46"/>
    <p:sldLayoutId id="2147483833" r:id="rId47"/>
    <p:sldLayoutId id="2147483805" r:id="rId48"/>
    <p:sldLayoutId id="2147483807" r:id="rId49"/>
    <p:sldLayoutId id="2147483808" r:id="rId50"/>
    <p:sldLayoutId id="2147483809" r:id="rId51"/>
    <p:sldLayoutId id="2147483734" r:id="rId52"/>
    <p:sldLayoutId id="2147483819" r:id="rId53"/>
    <p:sldLayoutId id="2147483789" r:id="rId54"/>
    <p:sldLayoutId id="2147483827" r:id="rId55"/>
    <p:sldLayoutId id="2147483820" r:id="rId56"/>
    <p:sldLayoutId id="2147483826" r:id="rId57"/>
    <p:sldLayoutId id="2147483791" r:id="rId58"/>
    <p:sldLayoutId id="2147483793" r:id="rId59"/>
    <p:sldLayoutId id="2147483792" r:id="rId60"/>
    <p:sldLayoutId id="2147483748" r:id="rId61"/>
    <p:sldLayoutId id="2147483749" r:id="rId62"/>
    <p:sldLayoutId id="2147483746" r:id="rId63"/>
    <p:sldLayoutId id="2147483824" r:id="rId64"/>
    <p:sldLayoutId id="2147483747" r:id="rId65"/>
    <p:sldLayoutId id="2147483825" r:id="rId66"/>
  </p:sldLayoutIdLst>
  <p:hf sldNum="0" hdr="0" dt="0"/>
  <p:txStyles>
    <p:titleStyle>
      <a:lvl1pPr algn="l" defTabSz="457200" rtl="0" eaLnBrk="1" latinLnBrk="0" hangingPunct="1">
        <a:lnSpc>
          <a:spcPct val="100000"/>
        </a:lnSpc>
        <a:spcBef>
          <a:spcPts val="0"/>
        </a:spcBef>
        <a:buNone/>
        <a:defRPr sz="6000" b="1" i="0" kern="1200">
          <a:solidFill>
            <a:schemeClr val="tx1"/>
          </a:solidFill>
          <a:latin typeface="PT Sans"/>
          <a:ea typeface="+mj-ea"/>
          <a:cs typeface="PT San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PT San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T Sans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lnSpc>
          <a:spcPct val="100000"/>
        </a:lnSpc>
        <a:spcBef>
          <a:spcPts val="0"/>
        </a:spcBef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tudio.youtube.com/video/B8vIeE3tnA0/edit" TargetMode="Externa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C285868-2C61-41EB-A3C2-495622030A7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Mitä ovat kiertotalouden liiketoimintamallit? </a:t>
            </a:r>
          </a:p>
          <a:p>
            <a:pPr marL="0" indent="0">
              <a:buNone/>
            </a:pPr>
            <a:r>
              <a:rPr lang="fi-FI"/>
              <a:t>Miten niiden avulla parannetaan yrityksen kilpailukykyä? </a:t>
            </a:r>
          </a:p>
          <a:p>
            <a:pPr marL="0" indent="0">
              <a:buNone/>
            </a:pPr>
            <a:r>
              <a:rPr lang="fi-FI"/>
              <a:t>Kiertotalouden liiketoimintamallit tiiviissä paketissa Haaga-Helian Minna-Maari Harmaalan kertomana.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r>
              <a:rPr lang="fi-FI"/>
              <a:t>Katso video </a:t>
            </a:r>
            <a:r>
              <a:rPr lang="fi-FI" err="1"/>
              <a:t>youtubesta</a:t>
            </a:r>
            <a:r>
              <a:rPr lang="fi-FI"/>
              <a:t> uudestaan:</a:t>
            </a:r>
          </a:p>
          <a:p>
            <a:pPr marL="0" indent="0">
              <a:buNone/>
            </a:pPr>
            <a:r>
              <a:rPr lang="fi-FI">
                <a:hlinkClick r:id="rId2"/>
              </a:rPr>
              <a:t>https://studio.youtube.com/video/B8vIeE3tnA0/edit</a:t>
            </a: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E19824-4698-4FF0-8C54-9D10AD081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9457" y="958600"/>
            <a:ext cx="4060788" cy="1634355"/>
          </a:xfrm>
        </p:spPr>
        <p:txBody>
          <a:bodyPr/>
          <a:lstStyle/>
          <a:p>
            <a:r>
              <a:rPr lang="fi-FI"/>
              <a:t>Kiertotalouden liiketoimintamallit tehtävä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38AD53-2BCB-4144-96A9-DAB01B21C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40" b="-4563"/>
          <a:stretch/>
        </p:blipFill>
        <p:spPr>
          <a:xfrm>
            <a:off x="374813" y="303269"/>
            <a:ext cx="8542944" cy="4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BDB0E97-ECFA-4C40-A396-E1F9C58FC0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" r="6"/>
          <a:stretch>
            <a:fillRect/>
          </a:stretch>
        </p:blipFill>
        <p:spPr/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398C863-6A07-497A-8F5C-37BE8744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Jakamisalustat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F5CBBF8-C2B1-411E-9AAE-34151732D6DB}"/>
              </a:ext>
            </a:extLst>
          </p:cNvPr>
          <p:cNvSpPr txBox="1"/>
          <p:nvPr/>
        </p:nvSpPr>
        <p:spPr>
          <a:xfrm>
            <a:off x="370518" y="944694"/>
            <a:ext cx="824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Uusien alustojen käyttöönotto, jotka mahdollistavat tuotteen lisääntyneen käytön.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FED620B-9D91-4FFD-A413-DA0FE2A8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9EAF035-8BF5-4C53-B878-AD490C9465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" r="6"/>
          <a:stretch>
            <a:fillRect/>
          </a:stretch>
        </p:blipFill>
        <p:spPr/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C51A76A-F7AE-4594-8FC3-F815691C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2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Tuote palveluna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6BD7829-0702-477B-AD94-F9C7039C3D18}"/>
              </a:ext>
            </a:extLst>
          </p:cNvPr>
          <p:cNvSpPr txBox="1"/>
          <p:nvPr/>
        </p:nvSpPr>
        <p:spPr>
          <a:xfrm>
            <a:off x="371945" y="958054"/>
            <a:ext cx="9802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Tarjoa asiakkaille tuotetta kuukausi- tai käyttöperusteiseen hintaan tuotteen omistamisen sijaan.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E88B39D2-E3C2-4998-BCA6-75C211158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7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Toimitus palveluna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EEA7D21-A1C7-4C28-A87F-DD80C2438268}"/>
              </a:ext>
            </a:extLst>
          </p:cNvPr>
          <p:cNvSpPr txBox="1"/>
          <p:nvPr/>
        </p:nvSpPr>
        <p:spPr>
          <a:xfrm>
            <a:off x="5212980" y="329754"/>
            <a:ext cx="4612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Asiakas ostaa laitteen sijaan palvelun, jolle on määritetty laatu- ja toimitustakuu, ja yrityksesi määrittelee itse miten sen toteuttaa. 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AC12E-79E0-4C84-986F-54987746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A89A7D5-E5C5-46B7-8397-822CDC320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" r="6"/>
          <a:stretch>
            <a:fillRect/>
          </a:stretch>
        </p:blipFill>
        <p:spPr/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EFA97A0-DD5C-4013-9E54-D954A98C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Kierrätys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A369A7F-F92B-4E61-BE8F-29CAE2929532}"/>
              </a:ext>
            </a:extLst>
          </p:cNvPr>
          <p:cNvSpPr txBox="1"/>
          <p:nvPr/>
        </p:nvSpPr>
        <p:spPr>
          <a:xfrm>
            <a:off x="402041" y="986095"/>
            <a:ext cx="7862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Kerää ja kierrätä </a:t>
            </a:r>
            <a:r>
              <a:rPr lang="fi-FI" b="0" i="0" err="1">
                <a:solidFill>
                  <a:srgbClr val="212529"/>
                </a:solidFill>
                <a:effectLst/>
                <a:latin typeface="-apple-system"/>
              </a:rPr>
              <a:t>end</a:t>
            </a:r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-of-life materiaaleja ja käytä niitä omassa tuotannossa.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42C8F46-67D7-4214-950D-7E5F2E74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70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Resurssien palautus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685C297-462E-421D-BA20-06F6C101035B}"/>
              </a:ext>
            </a:extLst>
          </p:cNvPr>
          <p:cNvSpPr txBox="1"/>
          <p:nvPr/>
        </p:nvSpPr>
        <p:spPr>
          <a:xfrm>
            <a:off x="345782" y="1008019"/>
            <a:ext cx="9058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Kierrätä käytettyjen tuotteiden ja sivuvirtojen materiaalit uudelleen raaka-aineeksi.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0672ED36-6A29-459E-9E91-15F24919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6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452A82-6809-432B-965C-6BAD4AF225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" r="6"/>
          <a:stretch>
            <a:fillRect/>
          </a:stretch>
        </p:blipFill>
        <p:spPr/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930AAD0-7368-4393-B096-AB588369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9" y="6190906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Suunniteltu kestäväksi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84A874BB-2091-4604-B268-269CAEFE2F4A}"/>
              </a:ext>
            </a:extLst>
          </p:cNvPr>
          <p:cNvSpPr txBox="1"/>
          <p:nvPr/>
        </p:nvSpPr>
        <p:spPr>
          <a:xfrm>
            <a:off x="387521" y="967140"/>
            <a:ext cx="1040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Tuotteet suunnitellaan niin, että ne kestävät pitkään ja ovat helppoja huoltaa ja korjata.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2EAC10F-CA56-42CD-B1FD-AF1924EC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09" y="6190906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Kierrätetyt tai kierrätettävät raaka-aineet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5DF06F8-4828-4995-A7F3-CD677BF7979B}"/>
              </a:ext>
            </a:extLst>
          </p:cNvPr>
          <p:cNvSpPr txBox="1"/>
          <p:nvPr/>
        </p:nvSpPr>
        <p:spPr>
          <a:xfrm>
            <a:off x="518924" y="5797331"/>
            <a:ext cx="1153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0" i="0" dirty="0">
                <a:solidFill>
                  <a:srgbClr val="212529"/>
                </a:solidFill>
                <a:effectLst/>
                <a:latin typeface="-apple-system"/>
              </a:rPr>
              <a:t>Tuotannossa käytetään kierrätettyjä tai kierrätettävissä olevia raaka-aineita, bio-pohjaisia raaka-aineita, uusiutuvia raaka-aineita, kemikaaleja ja energiaa.</a:t>
            </a:r>
            <a:endParaRPr lang="fi-FI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3CEBF01-C4D9-4285-95BC-CF949E11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92" y="6432779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640A72C-25F5-4B99-9454-8E6B111CD7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" r="6"/>
          <a:stretch/>
        </p:blipFill>
        <p:spPr/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9685F37-739E-47E6-934F-FC3029ACC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3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Kunnostus ja huolto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A9788A5-09D2-4E0C-A203-29F20FD89AF3}"/>
              </a:ext>
            </a:extLst>
          </p:cNvPr>
          <p:cNvSpPr txBox="1"/>
          <p:nvPr/>
        </p:nvSpPr>
        <p:spPr>
          <a:xfrm>
            <a:off x="441420" y="1001377"/>
            <a:ext cx="8319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Huolto- ja kunnostuspalvelun tarjoaminen omille markkinoilla oleville tuotteille.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A85DC933-DA9A-4081-A19D-B71E0968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3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Upgrade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DAA553E-B08B-4903-8FBE-0FBCE5C3CEED}"/>
              </a:ext>
            </a:extLst>
          </p:cNvPr>
          <p:cNvSpPr txBox="1"/>
          <p:nvPr/>
        </p:nvSpPr>
        <p:spPr>
          <a:xfrm>
            <a:off x="352816" y="954320"/>
            <a:ext cx="953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Vanhentuneiden komponenttien vaihtaminen uuteen ilman että koko tuotetta täytyy vaihtaa.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2D9F944-E713-4E0E-93D5-3FBB0D77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Uudelleenmyynti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3B10AA2-035E-4576-9D68-BE7CAB632283}"/>
              </a:ext>
            </a:extLst>
          </p:cNvPr>
          <p:cNvSpPr txBox="1"/>
          <p:nvPr/>
        </p:nvSpPr>
        <p:spPr>
          <a:xfrm>
            <a:off x="362571" y="1039598"/>
            <a:ext cx="9684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Käytettyjen omien tuotteiden uudelleenmyynti kokonaisina tuotteina, osina tai komponentteina.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660BB49-0B2B-4FDB-94EA-5D9EDD70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3A63A46-E14F-4E0A-9306-E237FAC1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063" y="414338"/>
            <a:ext cx="9684946" cy="625260"/>
          </a:xfrm>
        </p:spPr>
        <p:txBody>
          <a:bodyPr/>
          <a:lstStyle/>
          <a:p>
            <a:r>
              <a:rPr lang="fi-FI" b="1" i="0">
                <a:solidFill>
                  <a:srgbClr val="212529"/>
                </a:solidFill>
                <a:effectLst/>
                <a:latin typeface="-apple-system"/>
              </a:rPr>
              <a:t>Uudelleenvalmistus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09845D-7059-4D1D-B1CC-F161B5AEE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19916D-7576-4746-A2C0-8AD0C3A3BE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3" y="2559434"/>
            <a:ext cx="2917825" cy="732406"/>
          </a:xfrm>
        </p:spPr>
        <p:txBody>
          <a:bodyPr/>
          <a:lstStyle/>
          <a:p>
            <a:r>
              <a:rPr lang="fi-FI"/>
              <a:t>Mikä on nykytila yrityksessä?</a:t>
            </a:r>
          </a:p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3ACC051-4672-46EB-94FC-B0DACA72F7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5813" y="3429000"/>
            <a:ext cx="2917825" cy="300377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C8ECFEE-4298-44FF-B392-A798A9D66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1378" y="2559434"/>
            <a:ext cx="2917825" cy="1358418"/>
          </a:xfrm>
        </p:spPr>
        <p:txBody>
          <a:bodyPr/>
          <a:lstStyle/>
          <a:p>
            <a:r>
              <a:rPr lang="fi-FI" sz="1800" i="0">
                <a:solidFill>
                  <a:srgbClr val="212529"/>
                </a:solidFill>
                <a:effectLst/>
                <a:latin typeface="+mj-lt"/>
              </a:rPr>
              <a:t>Minkälaiset</a:t>
            </a:r>
            <a:r>
              <a:rPr lang="fi-FI" sz="1800" i="0">
                <a:solidFill>
                  <a:srgbClr val="212529"/>
                </a:solidFill>
                <a:effectLst/>
                <a:latin typeface="-apple-system"/>
              </a:rPr>
              <a:t> mahdollisuudet tällä liiketoimintamallilla on vaikuttaa huomaamiinne kipupisteisiin/ hukkiin/ epätehokkuuksiin?</a:t>
            </a:r>
          </a:p>
          <a:p>
            <a:endParaRPr lang="fi-FI" sz="16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196053-5D6D-460F-9311-0CC00E118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1378" y="4065563"/>
            <a:ext cx="2917825" cy="236721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28AEB2-BE9B-4AD8-8EFF-B871FACFB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4856" y="2559434"/>
            <a:ext cx="3092855" cy="869566"/>
          </a:xfrm>
        </p:spPr>
        <p:txBody>
          <a:bodyPr/>
          <a:lstStyle/>
          <a:p>
            <a:r>
              <a:rPr lang="fi-FI" sz="1800">
                <a:solidFill>
                  <a:srgbClr val="212529"/>
                </a:solidFill>
                <a:latin typeface="-apple-system"/>
              </a:rPr>
              <a:t>Voisiko tämä liiketoimintamalli auttaa yritystänne matkalla hiiliviisauteen?</a:t>
            </a:r>
            <a:endParaRPr lang="fi-FI" sz="1800"/>
          </a:p>
          <a:p>
            <a:endParaRPr lang="fi-FI" sz="18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D4C7DD6-1C8C-4658-A133-11B2D529C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84856" y="3518218"/>
            <a:ext cx="2917825" cy="2914562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6CBC21B-B920-45AE-8D85-CCAE8BEC73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0367E50-022E-40FE-B787-997990876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C4F1B1B-4108-4167-834E-4A5F02F5750D}"/>
              </a:ext>
            </a:extLst>
          </p:cNvPr>
          <p:cNvSpPr txBox="1"/>
          <p:nvPr/>
        </p:nvSpPr>
        <p:spPr>
          <a:xfrm>
            <a:off x="5075125" y="240840"/>
            <a:ext cx="5282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212529"/>
                </a:solidFill>
                <a:effectLst/>
                <a:latin typeface="-apple-system"/>
              </a:rPr>
              <a:t>Asiakkaalta käytöstä poistuvien omien tuotteiden vastaanotto ja hyväkuntoisten osien uudelleenkäyttö. Uudelleenvalmistetut tuotteet voivat olla edullisempia tai niillä voi olla oma alabrändi. </a:t>
            </a:r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F69E263-AD8A-45A5-897F-B94378C9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6370015"/>
            <a:ext cx="9156569" cy="3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23783"/>
      </p:ext>
    </p:extLst>
  </p:cSld>
  <p:clrMapOvr>
    <a:masterClrMapping/>
  </p:clrMapOvr>
</p:sld>
</file>

<file path=ppt/theme/theme1.xml><?xml version="1.0" encoding="utf-8"?>
<a:theme xmlns:a="http://schemas.openxmlformats.org/drawingml/2006/main" name="Turun AMK 2020">
  <a:themeElements>
    <a:clrScheme name="Turun AMK väripaletti 2020">
      <a:dk1>
        <a:srgbClr val="000000"/>
      </a:dk1>
      <a:lt1>
        <a:sysClr val="window" lastClr="FFFFFF"/>
      </a:lt1>
      <a:dk2>
        <a:srgbClr val="044664"/>
      </a:dk2>
      <a:lt2>
        <a:srgbClr val="FFD200"/>
      </a:lt2>
      <a:accent1>
        <a:srgbClr val="00615A"/>
      </a:accent1>
      <a:accent2>
        <a:srgbClr val="930E5E"/>
      </a:accent2>
      <a:accent3>
        <a:srgbClr val="D74319"/>
      </a:accent3>
      <a:accent4>
        <a:srgbClr val="363534"/>
      </a:accent4>
      <a:accent5>
        <a:srgbClr val="FEBB9E"/>
      </a:accent5>
      <a:accent6>
        <a:srgbClr val="ABE4D4"/>
      </a:accent6>
      <a:hlink>
        <a:srgbClr val="00615A"/>
      </a:hlink>
      <a:folHlink>
        <a:srgbClr val="ABE4D4"/>
      </a:folHlink>
    </a:clrScheme>
    <a:fontScheme name="Custom 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81D9C23-53D3-48AC-83D4-EE7235214DB8}" vid="{85CB31E5-6551-40F6-9118-F59C10E3E9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8C24F3ABEA192468D5E76A605FDF264" ma:contentTypeVersion="13" ma:contentTypeDescription="Luo uusi asiakirja." ma:contentTypeScope="" ma:versionID="013c63f612be4be0da6ee46d9e40a327">
  <xsd:schema xmlns:xsd="http://www.w3.org/2001/XMLSchema" xmlns:xs="http://www.w3.org/2001/XMLSchema" xmlns:p="http://schemas.microsoft.com/office/2006/metadata/properties" xmlns:ns2="dc30b179-b80a-43be-8e38-57064d036f79" xmlns:ns3="ad1de76e-cced-48e5-b88d-08976c5b5dc2" targetNamespace="http://schemas.microsoft.com/office/2006/metadata/properties" ma:root="true" ma:fieldsID="a41f4893b0861941adbf6cec9255b3d3" ns2:_="" ns3:_="">
    <xsd:import namespace="dc30b179-b80a-43be-8e38-57064d036f79"/>
    <xsd:import namespace="ad1de76e-cced-48e5-b88d-08976c5b5d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30b179-b80a-43be-8e38-57064d036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de76e-cced-48e5-b88d-08976c5b5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649DA0-B5F2-4E06-ADA1-403EF722A1B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c30b179-b80a-43be-8e38-57064d036f79"/>
    <ds:schemaRef ds:uri="http://purl.org/dc/terms/"/>
    <ds:schemaRef ds:uri="http://schemas.openxmlformats.org/package/2006/metadata/core-properties"/>
    <ds:schemaRef ds:uri="ad1de76e-cced-48e5-b88d-08976c5b5dc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A23F937-FA97-4C07-A197-5D899E12D3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9DB434-1D8F-463B-8D1E-783F8DBF47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30b179-b80a-43be-8e38-57064d036f79"/>
    <ds:schemaRef ds:uri="ad1de76e-cced-48e5-b88d-08976c5b5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Laajakuva</PresentationFormat>
  <Paragraphs>63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-apple-system</vt:lpstr>
      <vt:lpstr>Arial</vt:lpstr>
      <vt:lpstr>Calibri</vt:lpstr>
      <vt:lpstr>PT Sans</vt:lpstr>
      <vt:lpstr>Turun AMK 2020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Turun AMK:n tyhjä diapohja</dc:title>
  <dc:creator>"Turun AMK Viestintä" &lt;Viestinta@turkuamk.fi&gt;</dc:creator>
  <cp:lastModifiedBy>Jussila Kaisa</cp:lastModifiedBy>
  <cp:revision>2</cp:revision>
  <cp:lastPrinted>2020-08-18T07:54:28Z</cp:lastPrinted>
  <dcterms:created xsi:type="dcterms:W3CDTF">2020-01-30T15:08:04Z</dcterms:created>
  <dcterms:modified xsi:type="dcterms:W3CDTF">2021-11-03T11:11:10Z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ulosalue:">
    <vt:lpwstr>22;#YPA|426bd57c-5e12-418d-a284-022d9c63b1d0</vt:lpwstr>
  </property>
  <property fmtid="{D5CDD505-2E9C-101B-9397-08002B2CF9AE}" pid="3" name="Asiakirjatyyppi:">
    <vt:lpwstr>91;#Mallipohja|04279f8a-713a-4ece-a7d7-d828c0c3a5eb</vt:lpwstr>
  </property>
  <property fmtid="{D5CDD505-2E9C-101B-9397-08002B2CF9AE}" pid="4" name="Kohderyhmä">
    <vt:lpwstr>33;#Henkilöstö|a5198709-2a4f-459f-8ab3-a892f9485af3;#35;#Opiskelija|8bb147f9-a037-4673-8904-4bb38b909180</vt:lpwstr>
  </property>
  <property fmtid="{D5CDD505-2E9C-101B-9397-08002B2CF9AE}" pid="5" name="Yksikkö:">
    <vt:lpwstr>28;#Viestintä ja markkinointi|dd0160c8-c6c3-4d86-ac6f-8eed340a963e</vt:lpwstr>
  </property>
  <property fmtid="{D5CDD505-2E9C-101B-9397-08002B2CF9AE}" pid="6" name="Tarkenne:">
    <vt:lpwstr>40;#Viestintä|f1892e41-cfe2-4b39-9234-310fd0060190</vt:lpwstr>
  </property>
  <property fmtid="{D5CDD505-2E9C-101B-9397-08002B2CF9AE}" pid="7" name="ContentTypeId">
    <vt:lpwstr>0x010100C8C24F3ABEA192468D5E76A605FDF264</vt:lpwstr>
  </property>
</Properties>
</file>